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8" r:id="rId3"/>
    <p:sldId id="261" r:id="rId4"/>
    <p:sldId id="259" r:id="rId5"/>
    <p:sldId id="309" r:id="rId6"/>
    <p:sldId id="260" r:id="rId7"/>
    <p:sldId id="262" r:id="rId8"/>
    <p:sldId id="310" r:id="rId9"/>
    <p:sldId id="264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270" r:id="rId27"/>
    <p:sldId id="268" r:id="rId28"/>
    <p:sldId id="286" r:id="rId29"/>
    <p:sldId id="284" r:id="rId30"/>
  </p:sldIdLst>
  <p:sldSz cx="9144000" cy="5143500" type="screen16x9"/>
  <p:notesSz cx="6858000" cy="9144000"/>
  <p:embeddedFontLs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12809-0096-46EB-9972-E8CDC4D4E05B}">
  <a:tblStyle styleId="{46B12809-0096-46EB-9972-E8CDC4D4E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35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2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8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37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689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8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37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5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8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36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5e5a65a2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e5e5a65a2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67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10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5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72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4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63516047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63516047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49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e5e5a65a2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e5e5a65a2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e63516047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e63516047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e63516047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e63516047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e5e5a65a2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e5e5a65a2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e635160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e635160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05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5eb9606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5eb9606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e63516047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e63516047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7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e635160474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e635160474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0" name="Google Shape;10;p2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885175"/>
            <a:ext cx="54864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84125"/>
            <a:ext cx="53979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5" name="Google Shape;15;p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7;p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" name="Google Shape;26;p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1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9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27" name="Google Shape;327;p19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9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30" name="Google Shape;330;p1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31" name="Google Shape;331;p1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2" name="Google Shape;332;p1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33" name="Google Shape;333;p19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41" name="Google Shape;341;p1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1"/>
          </p:nvPr>
        </p:nvSpPr>
        <p:spPr>
          <a:xfrm>
            <a:off x="7131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2"/>
          </p:nvPr>
        </p:nvSpPr>
        <p:spPr>
          <a:xfrm>
            <a:off x="7131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subTitle" idx="3"/>
          </p:nvPr>
        </p:nvSpPr>
        <p:spPr>
          <a:xfrm>
            <a:off x="34884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subTitle" idx="4"/>
          </p:nvPr>
        </p:nvSpPr>
        <p:spPr>
          <a:xfrm>
            <a:off x="34884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subTitle" idx="5"/>
          </p:nvPr>
        </p:nvSpPr>
        <p:spPr>
          <a:xfrm>
            <a:off x="62637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6"/>
          </p:nvPr>
        </p:nvSpPr>
        <p:spPr>
          <a:xfrm>
            <a:off x="62637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0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2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99" name="Google Shape;399;p22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subTitle" idx="1"/>
          </p:nvPr>
        </p:nvSpPr>
        <p:spPr>
          <a:xfrm>
            <a:off x="713100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subTitle" idx="2"/>
          </p:nvPr>
        </p:nvSpPr>
        <p:spPr>
          <a:xfrm>
            <a:off x="713111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4" name="Google Shape;404;p22"/>
          <p:cNvSpPr txBox="1">
            <a:spLocks noGrp="1"/>
          </p:cNvSpPr>
          <p:nvPr>
            <p:ph type="subTitle" idx="3"/>
          </p:nvPr>
        </p:nvSpPr>
        <p:spPr>
          <a:xfrm>
            <a:off x="2676098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subTitle" idx="4"/>
          </p:nvPr>
        </p:nvSpPr>
        <p:spPr>
          <a:xfrm>
            <a:off x="2676107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5"/>
          </p:nvPr>
        </p:nvSpPr>
        <p:spPr>
          <a:xfrm>
            <a:off x="4639099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6"/>
          </p:nvPr>
        </p:nvSpPr>
        <p:spPr>
          <a:xfrm>
            <a:off x="4639099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7"/>
          </p:nvPr>
        </p:nvSpPr>
        <p:spPr>
          <a:xfrm>
            <a:off x="6602093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8"/>
          </p:nvPr>
        </p:nvSpPr>
        <p:spPr>
          <a:xfrm>
            <a:off x="6602098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11" name="Google Shape;411;p2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" name="Google Shape;413;p2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414" name="Google Shape;414;p2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2" name="Google Shape;422;p2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5">
    <p:bg>
      <p:bgPr>
        <a:solidFill>
          <a:schemeClr val="lt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6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496" name="Google Shape;496;p2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99" name="Google Shape;499;p2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00" name="Google Shape;500;p2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02" name="Google Shape;502;p2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0" name="Google Shape;510;p2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8">
    <p:bg>
      <p:bgPr>
        <a:solidFill>
          <a:schemeClr val="accent2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7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14" name="Google Shape;514;p27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7"/>
          <p:cNvSpPr txBox="1">
            <a:spLocks noGrp="1"/>
          </p:cNvSpPr>
          <p:nvPr>
            <p:ph type="title"/>
          </p:nvPr>
        </p:nvSpPr>
        <p:spPr>
          <a:xfrm>
            <a:off x="1715838" y="571175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subTitle" idx="1"/>
          </p:nvPr>
        </p:nvSpPr>
        <p:spPr>
          <a:xfrm>
            <a:off x="1600200" y="1984611"/>
            <a:ext cx="594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7"/>
          <p:cNvSpPr txBox="1"/>
          <p:nvPr/>
        </p:nvSpPr>
        <p:spPr>
          <a:xfrm>
            <a:off x="2286000" y="3717225"/>
            <a:ext cx="4572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9" name="Google Shape;519;p27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20" name="Google Shape;520;p27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21" name="Google Shape;521;p27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2" name="Google Shape;522;p27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23" name="Google Shape;523;p27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7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7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7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7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7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7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27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8">
    <p:bg>
      <p:bgPr>
        <a:solidFill>
          <a:schemeClr val="lt2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8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534" name="Google Shape;534;p28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8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37" name="Google Shape;537;p28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38" name="Google Shape;538;p28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28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40" name="Google Shape;540;p28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8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8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8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8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8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8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8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8" name="Google Shape;548;p28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_1">
    <p:bg>
      <p:bgPr>
        <a:solidFill>
          <a:schemeClr val="accent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9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51" name="Google Shape;551;p2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54" name="Google Shape;554;p2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55" name="Google Shape;555;p2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2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57" name="Google Shape;557;p2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8_1_1">
    <p:bg>
      <p:bgPr>
        <a:solidFill>
          <a:schemeClr val="lt2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0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568" name="Google Shape;568;p30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0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71" name="Google Shape;571;p30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72" name="Google Shape;572;p30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3" name="Google Shape;573;p30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74" name="Google Shape;574;p30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0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0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2" name="Google Shape;582;p30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8_1_1_1">
    <p:bg>
      <p:bgPr>
        <a:solidFill>
          <a:schemeClr val="accen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1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585" name="Google Shape;585;p31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88" name="Google Shape;588;p31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89" name="Google Shape;589;p31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" name="Google Shape;590;p31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91" name="Google Shape;591;p31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1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1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1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1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1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1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1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9" name="Google Shape;599;p31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29" name="Google Shape;29;p3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644588" y="2127484"/>
            <a:ext cx="5854800" cy="10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749088" y="1213084"/>
            <a:ext cx="16458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194488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5" name="Google Shape;35;p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;p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8" name="Google Shape;38;p3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3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" name="Google Shape;46;p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6"/>
          <p:cNvGrpSpPr/>
          <p:nvPr/>
        </p:nvGrpSpPr>
        <p:grpSpPr>
          <a:xfrm flipH="1">
            <a:off x="59" y="-26"/>
            <a:ext cx="9143974" cy="5143559"/>
            <a:chOff x="59" y="-26"/>
            <a:chExt cx="9143974" cy="5143559"/>
          </a:xfrm>
        </p:grpSpPr>
        <p:sp>
          <p:nvSpPr>
            <p:cNvPr id="88" name="Google Shape;88;p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92" name="Google Shape;92;p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" name="Google Shape;94;p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95" name="Google Shape;95;p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43" name="Google Shape;143;p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713100" y="1408109"/>
            <a:ext cx="28065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713100" y="2289850"/>
            <a:ext cx="38589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48" name="Google Shape;148;p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51" name="Google Shape;151;p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" name="Google Shape;159;p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713100" y="1337250"/>
            <a:ext cx="27432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63" name="Google Shape;163;p10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" name="Google Shape;165;p10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0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4" name="Google Shape;174;p10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3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197" name="Google Shape;197;p13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2"/>
          </p:nvPr>
        </p:nvSpPr>
        <p:spPr>
          <a:xfrm>
            <a:off x="713100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3100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713100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4"/>
          </p:nvPr>
        </p:nvSpPr>
        <p:spPr>
          <a:xfrm>
            <a:off x="3415952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5" hasCustomPrompt="1"/>
          </p:nvPr>
        </p:nvSpPr>
        <p:spPr>
          <a:xfrm>
            <a:off x="3415951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6"/>
          </p:nvPr>
        </p:nvSpPr>
        <p:spPr>
          <a:xfrm>
            <a:off x="3415952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7"/>
          </p:nvPr>
        </p:nvSpPr>
        <p:spPr>
          <a:xfrm>
            <a:off x="6118800" y="1598700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8" hasCustomPrompt="1"/>
          </p:nvPr>
        </p:nvSpPr>
        <p:spPr>
          <a:xfrm>
            <a:off x="6118800" y="1186147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9"/>
          </p:nvPr>
        </p:nvSpPr>
        <p:spPr>
          <a:xfrm>
            <a:off x="6118800" y="2122592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3"/>
          </p:nvPr>
        </p:nvSpPr>
        <p:spPr>
          <a:xfrm>
            <a:off x="71310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092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5"/>
          </p:nvPr>
        </p:nvSpPr>
        <p:spPr>
          <a:xfrm>
            <a:off x="71308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6"/>
          </p:nvPr>
        </p:nvSpPr>
        <p:spPr>
          <a:xfrm>
            <a:off x="341175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1746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8"/>
          </p:nvPr>
        </p:nvSpPr>
        <p:spPr>
          <a:xfrm>
            <a:off x="341173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16" name="Google Shape;216;p1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" name="Google Shape;218;p1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19" name="Google Shape;219;p13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7" name="Google Shape;227;p1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3">
    <p:bg>
      <p:bgPr>
        <a:solidFill>
          <a:schemeClr val="accen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4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230" name="Google Shape;230;p14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33" name="Google Shape;233;p14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34" name="Google Shape;234;p14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4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36" name="Google Shape;236;p14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4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4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4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4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4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4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4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4" name="Google Shape;244;p14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713100" y="2162975"/>
            <a:ext cx="47550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1248581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1"/>
          </p:nvPr>
        </p:nvSpPr>
        <p:spPr>
          <a:xfrm>
            <a:off x="713250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6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269" name="Google Shape;269;p16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6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72" name="Google Shape;272;p1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4" name="Google Shape;274;p1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75" name="Google Shape;275;p16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6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1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1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1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1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3" name="Google Shape;283;p1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2592650" y="1262025"/>
            <a:ext cx="51207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2592650" y="2855975"/>
            <a:ext cx="51207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5" r:id="rId10"/>
    <p:sldLayoutId id="2147483668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jazeera.com/news/2020/11/21/nigeria-slips-into-recession-blamed-on-covid-19-and-oil-pric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lidesgo.com/theme/covid-19-vaccine-breakthrough-case-investigation-and-reporting#search-Coronavirus&amp;position-7&amp;results-86" TargetMode="External"/><Relationship Id="rId4" Type="http://schemas.openxmlformats.org/officeDocument/2006/relationships/hyperlink" Target="https://www.pwc.com/ng/en/assets/pdf/economic-alert-october-202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heer/Nigeria-COVID-19-Data-Analysis-Using-Python/blob/main/Budget%20data.csv" TargetMode="External"/><Relationship Id="rId3" Type="http://schemas.openxmlformats.org/officeDocument/2006/relationships/hyperlink" Target="https://covid19.ncdc.gov.ng/" TargetMode="External"/><Relationship Id="rId7" Type="http://schemas.openxmlformats.org/officeDocument/2006/relationships/hyperlink" Target="https://github.com/owid/covid-19-data/blob/master/public/data/vaccinations/vaccinations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Daheer/Nigeria-COVID-19-Data-Analysis-Using-Python/blob/main/RealGDP.csv" TargetMode="External"/><Relationship Id="rId5" Type="http://schemas.openxmlformats.org/officeDocument/2006/relationships/hyperlink" Target="https://github.com/Daheer/Nigeria-COVID-19-Data-Analysis-Using-Python/blob/main/covid_external.csv" TargetMode="External"/><Relationship Id="rId4" Type="http://schemas.openxmlformats.org/officeDocument/2006/relationships/hyperlink" Target="https://github.com/CSSEGISandData/COVID-19/tree/master/csse_covid_19_data/csse_covid_19_time_seri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>
            <a:spLocks noGrp="1"/>
          </p:cNvSpPr>
          <p:nvPr>
            <p:ph type="ctrTitle"/>
          </p:nvPr>
        </p:nvSpPr>
        <p:spPr>
          <a:xfrm>
            <a:off x="713100" y="885175"/>
            <a:ext cx="57270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Nigeria COVID-19 Data Analysis using Python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610" name="Google Shape;610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Dahiru Ibrahim Dahiru</a:t>
            </a:r>
            <a:endParaRPr dirty="0"/>
          </a:p>
        </p:txBody>
      </p:sp>
      <p:grpSp>
        <p:nvGrpSpPr>
          <p:cNvPr id="612" name="Google Shape;612;p35"/>
          <p:cNvGrpSpPr/>
          <p:nvPr/>
        </p:nvGrpSpPr>
        <p:grpSpPr>
          <a:xfrm>
            <a:off x="7039242" y="3240401"/>
            <a:ext cx="1391664" cy="1356837"/>
            <a:chOff x="7039242" y="3212048"/>
            <a:chExt cx="1391664" cy="1356837"/>
          </a:xfrm>
        </p:grpSpPr>
        <p:sp>
          <p:nvSpPr>
            <p:cNvPr id="613" name="Google Shape;613;p35"/>
            <p:cNvSpPr/>
            <p:nvPr/>
          </p:nvSpPr>
          <p:spPr>
            <a:xfrm>
              <a:off x="7039242" y="3212048"/>
              <a:ext cx="1391664" cy="1356837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5"/>
            <p:cNvGrpSpPr/>
            <p:nvPr/>
          </p:nvGrpSpPr>
          <p:grpSpPr>
            <a:xfrm>
              <a:off x="7165257" y="3320685"/>
              <a:ext cx="1139530" cy="1139530"/>
              <a:chOff x="1368075" y="1017775"/>
              <a:chExt cx="487875" cy="487875"/>
            </a:xfrm>
          </p:grpSpPr>
          <p:sp>
            <p:nvSpPr>
              <p:cNvPr id="615" name="Google Shape;615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7" name="Google Shape;657;p35"/>
          <p:cNvGrpSpPr/>
          <p:nvPr/>
        </p:nvGrpSpPr>
        <p:grpSpPr>
          <a:xfrm>
            <a:off x="6657354" y="652130"/>
            <a:ext cx="1773551" cy="2185217"/>
            <a:chOff x="6657355" y="221675"/>
            <a:chExt cx="2059068" cy="2644025"/>
          </a:xfrm>
        </p:grpSpPr>
        <p:sp>
          <p:nvSpPr>
            <p:cNvPr id="658" name="Google Shape;658;p3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3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660" name="Google Shape;660;p3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2" name="Google Shape;742;p35"/>
          <p:cNvSpPr/>
          <p:nvPr/>
        </p:nvSpPr>
        <p:spPr>
          <a:xfrm>
            <a:off x="3278400" y="3676625"/>
            <a:ext cx="267300" cy="231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5923;p75"/>
          <p:cNvGrpSpPr/>
          <p:nvPr/>
        </p:nvGrpSpPr>
        <p:grpSpPr>
          <a:xfrm>
            <a:off x="4368141" y="225804"/>
            <a:ext cx="2373631" cy="1704029"/>
            <a:chOff x="235800" y="830650"/>
            <a:chExt cx="6978450" cy="4588844"/>
          </a:xfrm>
          <a:solidFill>
            <a:schemeClr val="accent5"/>
          </a:solidFill>
        </p:grpSpPr>
        <p:sp>
          <p:nvSpPr>
            <p:cNvPr id="1082" name="Google Shape;5924;p7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3" name="Google Shape;5925;p7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4" name="Google Shape;5926;p7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5" name="Google Shape;5927;p7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6" name="Google Shape;5928;p7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087" name="Google Shape;5929;p7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endParaRPr>
            </a:p>
          </p:txBody>
        </p:sp>
      </p:grpSp>
      <p:sp>
        <p:nvSpPr>
          <p:cNvPr id="1088" name="Google Shape;7579;p75"/>
          <p:cNvSpPr/>
          <p:nvPr/>
        </p:nvSpPr>
        <p:spPr>
          <a:xfrm>
            <a:off x="5493250" y="940058"/>
            <a:ext cx="182610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689045" y="2170540"/>
            <a:ext cx="6688267" cy="15666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Visualization and Insights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xfrm>
            <a:off x="678493" y="1071161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6884438" y="109171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5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States with Highest Confirmed Cases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46363"/>
            <a:ext cx="5996420" cy="4797136"/>
          </a:xfrm>
          <a:prstGeom prst="rect">
            <a:avLst/>
          </a:prstGeom>
        </p:spPr>
      </p:pic>
      <p:sp>
        <p:nvSpPr>
          <p:cNvPr id="25" name="Google Shape;1545;p44"/>
          <p:cNvSpPr txBox="1"/>
          <p:nvPr/>
        </p:nvSpPr>
        <p:spPr>
          <a:xfrm>
            <a:off x="6427210" y="2075481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his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shows that Lagos is by far the state with the highest number of confirmed cases.</a:t>
            </a:r>
            <a:endParaRPr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979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States with Highest Discharged Cases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397541" y="2048992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shows that Lagos also records the highest number of discharged COVID patients.</a:t>
            </a:r>
            <a:endParaRPr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43609"/>
            <a:ext cx="5937082" cy="47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States with Highest Death Cases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436371" y="2048992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tells us how Lagos also records the 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highest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number of deaths attributed to COVID 19.</a:t>
            </a:r>
            <a:endParaRPr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312546"/>
            <a:ext cx="6014741" cy="48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Daily Report of Confirmed, Discharged and Death Cases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144900" y="2301634"/>
            <a:ext cx="278574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shows:</a:t>
            </a:r>
          </a:p>
          <a:p>
            <a:pPr lvl="0"/>
            <a:endParaRPr lang="en-US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The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rapid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growth in the number of confirmed cases</a:t>
            </a:r>
          </a:p>
          <a:p>
            <a:pPr lvl="0"/>
            <a:endParaRPr lang="en-US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The instant decline of COVID 19 recoveries between July and September, 2021</a:t>
            </a:r>
          </a:p>
          <a:p>
            <a:pPr lvl="0"/>
            <a:endParaRPr lang="en-US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A slow but steady increase in the number of deaths </a:t>
            </a:r>
          </a:p>
          <a:p>
            <a:pPr lvl="0"/>
            <a:endParaRPr lang="en-US" sz="1200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The possible relation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falling recovery numbers and rising death records</a:t>
            </a:r>
            <a:endParaRPr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15243"/>
            <a:ext cx="5527680" cy="46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Daily Infection Rate</a:t>
            </a:r>
            <a:endParaRPr sz="3600"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858000" y="2160633"/>
            <a:ext cx="2286000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From this plot, we see COVID at its severest between December 2021 and January 2022</a:t>
            </a:r>
            <a:endParaRPr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6414473" cy="42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Relationship Between Confirmed Cases and Vulnerability Index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404472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Observation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: This plot shows that CCVI Index has a weak and negative correlation with confirmed cases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/>
            <a:endParaRPr lang="en-US" sz="1200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English, that means,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CCVI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in itself holds little information on the number of confirmed cases in a state. The correlation being negative means a high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value of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CCVI Index results in associates to a low value in number of confirmed cases.</a:t>
            </a: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Example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: Lagos and Kaduna are great instances of the correlation being negative but the fact this does not occur in other states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is what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makes the correlation on a weak level.</a:t>
            </a:r>
            <a:endParaRPr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920525"/>
            <a:ext cx="5168153" cy="43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Line of Best fit for Population Density and Population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404472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shows a positive correlation between population density and confirmed cases of an area.</a:t>
            </a: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Studied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carefully though, the 'line of best fit' that </a:t>
            </a:r>
            <a:r>
              <a:rPr lang="en-US" sz="1200" dirty="0" err="1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sns.regplot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() returns captures perfectly only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one data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point. </a:t>
            </a:r>
            <a:endParaRPr lang="en-US" sz="1200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shows that the two features have at best a moderate correlation.</a:t>
            </a: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means that a city with high population per area will fairly likely have high COVID cases. </a:t>
            </a:r>
            <a:endParaRPr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920525"/>
            <a:ext cx="4962525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Correlation Between Numerical Features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5789813" y="2324463"/>
            <a:ext cx="32627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From this plot, 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we can determine the correlation coefficient of every single feature with </a:t>
            </a:r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all others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Some 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of the correlations: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1. Age 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and Acute IHR (Very strong and </a:t>
            </a:r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positive)</a:t>
            </a:r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COVID Vulnerability and Socio-Economic status (Very strong and positive</a:t>
            </a:r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Transport and Population Density (Very strong and negative)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COVID Vulnerability and Health System (Strong and positive)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Population and Socio-Economic status (Very weak and positive)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Number of Admitted Cases and Transport Availability (Very weak and negative)</a:t>
            </a:r>
          </a:p>
          <a:p>
            <a:pPr lvl="0"/>
            <a:endParaRPr lang="en-US" sz="1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0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-US" sz="1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 Number of Confirmed Cases and Population (Strong and positive)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624840"/>
            <a:ext cx="5553075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358139"/>
            <a:ext cx="7893844" cy="4210050"/>
          </a:xfrm>
          <a:prstGeom prst="rect">
            <a:avLst/>
          </a:prstGeom>
        </p:spPr>
      </p:pic>
      <p:sp>
        <p:nvSpPr>
          <p:cNvPr id="8" name="Google Shape;1545;p44"/>
          <p:cNvSpPr txBox="1"/>
          <p:nvPr/>
        </p:nvSpPr>
        <p:spPr>
          <a:xfrm>
            <a:off x="7397633" y="1793715"/>
            <a:ext cx="167778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Claims made by this plot will be supported by subsequent plots</a:t>
            </a:r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89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Introduction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0" name="Google Shape;840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Includes summary and problem statement. 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Overview and Extraction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3" name="Google Shape;843;p3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In-depth description of the data and its extraction.</a:t>
            </a:r>
            <a:endParaRPr dirty="0"/>
          </a:p>
        </p:txBody>
      </p:sp>
      <p:sp>
        <p:nvSpPr>
          <p:cNvPr id="844" name="Google Shape;844;p3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Cleaning</a:t>
            </a:r>
            <a:endParaRPr dirty="0"/>
          </a:p>
        </p:txBody>
      </p:sp>
      <p:sp>
        <p:nvSpPr>
          <p:cNvPr id="845" name="Google Shape;845;p3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6" name="Google Shape;846;p37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Includes methods used to process the data.</a:t>
            </a:r>
            <a:endParaRPr dirty="0"/>
          </a:p>
        </p:txBody>
      </p:sp>
      <p:sp>
        <p:nvSpPr>
          <p:cNvPr id="847" name="Google Shape;847;p37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Visualization and Insights</a:t>
            </a:r>
            <a:endParaRPr dirty="0"/>
          </a:p>
        </p:txBody>
      </p:sp>
      <p:sp>
        <p:nvSpPr>
          <p:cNvPr id="848" name="Google Shape;848;p37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9" name="Google Shape;849;p37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Includes charts and discussions.</a:t>
            </a:r>
            <a:endParaRPr dirty="0"/>
          </a:p>
        </p:txBody>
      </p:sp>
      <p:sp>
        <p:nvSpPr>
          <p:cNvPr id="850" name="Google Shape;850;p37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Conclusion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title" idx="17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52" name="Google Shape;852;p37"/>
          <p:cNvSpPr txBox="1">
            <a:spLocks noGrp="1"/>
          </p:cNvSpPr>
          <p:nvPr>
            <p:ph type="subTitle" idx="18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 and conclusion.</a:t>
            </a:r>
            <a:endParaRPr dirty="0"/>
          </a:p>
        </p:txBody>
      </p:sp>
      <p:cxnSp>
        <p:nvCxnSpPr>
          <p:cNvPr id="853" name="Google Shape;853;p37"/>
          <p:cNvCxnSpPr/>
          <p:nvPr/>
        </p:nvCxnSpPr>
        <p:spPr>
          <a:xfrm>
            <a:off x="706025" y="2077568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7"/>
          <p:cNvCxnSpPr/>
          <p:nvPr/>
        </p:nvCxnSpPr>
        <p:spPr>
          <a:xfrm>
            <a:off x="3415950" y="2077568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37"/>
          <p:cNvCxnSpPr/>
          <p:nvPr/>
        </p:nvCxnSpPr>
        <p:spPr>
          <a:xfrm>
            <a:off x="6125875" y="2038546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7"/>
          <p:cNvCxnSpPr/>
          <p:nvPr/>
        </p:nvCxnSpPr>
        <p:spPr>
          <a:xfrm>
            <a:off x="706025" y="3789934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7"/>
          <p:cNvCxnSpPr/>
          <p:nvPr/>
        </p:nvCxnSpPr>
        <p:spPr>
          <a:xfrm>
            <a:off x="3415950" y="3789934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37"/>
          <p:cNvGrpSpPr/>
          <p:nvPr/>
        </p:nvGrpSpPr>
        <p:grpSpPr>
          <a:xfrm>
            <a:off x="6855525" y="3005825"/>
            <a:ext cx="2128541" cy="2034921"/>
            <a:chOff x="6855525" y="3005825"/>
            <a:chExt cx="2128541" cy="2034921"/>
          </a:xfrm>
        </p:grpSpPr>
        <p:sp>
          <p:nvSpPr>
            <p:cNvPr id="859" name="Google Shape;859;p37"/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0" name="Google Shape;860;p37"/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861" name="Google Shape;861;p37"/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3" y="73030"/>
            <a:ext cx="315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53" y="73030"/>
            <a:ext cx="315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3" y="2438400"/>
            <a:ext cx="315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53" y="2438400"/>
            <a:ext cx="3150000" cy="2520000"/>
          </a:xfrm>
          <a:prstGeom prst="rect">
            <a:avLst/>
          </a:prstGeom>
        </p:spPr>
      </p:pic>
      <p:sp>
        <p:nvSpPr>
          <p:cNvPr id="10" name="Google Shape;1545;p44"/>
          <p:cNvSpPr txBox="1"/>
          <p:nvPr/>
        </p:nvSpPr>
        <p:spPr>
          <a:xfrm>
            <a:off x="6827153" y="1923580"/>
            <a:ext cx="2316847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points closely tracking each other show very strong correlation to Vulnerability 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Index. </a:t>
            </a:r>
          </a:p>
          <a:p>
            <a:pPr lvl="0"/>
            <a:endParaRPr lang="en-US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These plots confirm the hypothesis of the previous plots.</a:t>
            </a:r>
            <a:endParaRPr lang="en-US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94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Relationship Between Age and Acute IHR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503348" y="2109974"/>
            <a:ext cx="2518088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is interesting to see the data conform strongly with the fact that the elderly in any 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place generally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need greater health care than the youngsters.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5790248" cy="46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COVID-19’s Effect on States’ Budgets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7185660" y="2109973"/>
            <a:ext cx="179767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shows how every state has had to revise its budget and probably allocate more to mitigating the effect of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COVID-19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512473"/>
            <a:ext cx="6800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Most Affected States by Percentage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156960" y="1261676"/>
            <a:ext cx="287209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shows that Lagos State undoubtedly saw the biggest outburst of the virus. </a:t>
            </a:r>
            <a:endParaRPr lang="en-US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endParaRPr lang="en-US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Followed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by FCT, Rivers and Kaduna. It's no surprise </a:t>
            </a:r>
            <a:r>
              <a:rPr lang="en-US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that these </a:t>
            </a:r>
            <a:r>
              <a:rPr lang="en-US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cities are the most industrial in the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463325"/>
            <a:ext cx="618744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GDP for every Quarter of every year since 2014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126480" y="2371975"/>
            <a:ext cx="2872096" cy="133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plot shows a general trend of rising GDP over the quarters of every year except for the year 2020.</a:t>
            </a: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2020, we see what seemed like it would be a great year given that it had the highest GDP in the last 6 years.</a:t>
            </a: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GDP took a massive hit in the beginning of the second quarter when the virus was first confirmed in the country (~ April, 2020)</a:t>
            </a:r>
          </a:p>
          <a:p>
            <a:pPr lvl="0"/>
            <a:endParaRPr lang="en-US" sz="12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second quarter GDP of 2020 </a:t>
            </a:r>
            <a:r>
              <a:rPr lang="en-US" sz="12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is </a:t>
            </a:r>
            <a:r>
              <a:rPr lang="en-US" sz="1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an all time 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751836"/>
            <a:ext cx="5489580" cy="43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Daily Vaccinations Effect on Rate of Infection</a:t>
            </a:r>
            <a:endParaRPr dirty="0"/>
          </a:p>
        </p:txBody>
      </p:sp>
      <p:sp>
        <p:nvSpPr>
          <p:cNvPr id="25" name="Google Shape;1545;p44"/>
          <p:cNvSpPr txBox="1"/>
          <p:nvPr/>
        </p:nvSpPr>
        <p:spPr>
          <a:xfrm>
            <a:off x="6001380" y="1677982"/>
            <a:ext cx="2872096" cy="272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lvl="0"/>
            <a:r>
              <a:rPr lang="en-US" sz="16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daily vaccinations rolled out (in orange) shows that vaccination is effective for curbing the spread of the virus. </a:t>
            </a:r>
            <a:endParaRPr lang="en-US" sz="1600" dirty="0" smtClean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endParaRPr lang="en-US" sz="16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sz="16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massive spike in </a:t>
            </a:r>
            <a:r>
              <a:rPr lang="en-US" sz="1600" dirty="0" smtClean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vaccination </a:t>
            </a:r>
            <a:r>
              <a:rPr lang="en-US" sz="16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Poppins"/>
                <a:ea typeface="Poppins"/>
                <a:cs typeface="Poppins"/>
                <a:sym typeface="Poppins"/>
              </a:rPr>
              <a:t>caused a flattening of the curve which was the goal.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" y="837974"/>
            <a:ext cx="528828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715173" y="2531361"/>
            <a:ext cx="649292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Conclusion / The Solution?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6989334" y="212762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7"/>
          <p:cNvSpPr txBox="1">
            <a:spLocks noGrp="1"/>
          </p:cNvSpPr>
          <p:nvPr>
            <p:ph type="body" idx="1"/>
          </p:nvPr>
        </p:nvSpPr>
        <p:spPr>
          <a:xfrm>
            <a:off x="713100" y="1337250"/>
            <a:ext cx="4224660" cy="2975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Vaccination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Has proven to be the solution. It has helped flatten the curve and today, COVID is practically ineffective.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65"/>
          <p:cNvSpPr txBox="1">
            <a:spLocks noGrp="1"/>
          </p:cNvSpPr>
          <p:nvPr>
            <p:ph type="title"/>
          </p:nvPr>
        </p:nvSpPr>
        <p:spPr>
          <a:xfrm>
            <a:off x="1769109" y="1908478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3670" name="Google Shape;3670;p65"/>
          <p:cNvCxnSpPr/>
          <p:nvPr/>
        </p:nvCxnSpPr>
        <p:spPr>
          <a:xfrm>
            <a:off x="4100871" y="3160746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1" name="Google Shape;3671;p65"/>
          <p:cNvGrpSpPr/>
          <p:nvPr/>
        </p:nvGrpSpPr>
        <p:grpSpPr>
          <a:xfrm>
            <a:off x="519267" y="2624798"/>
            <a:ext cx="947642" cy="914426"/>
            <a:chOff x="4464792" y="1820248"/>
            <a:chExt cx="947642" cy="914426"/>
          </a:xfrm>
        </p:grpSpPr>
        <p:sp>
          <p:nvSpPr>
            <p:cNvPr id="3672" name="Google Shape;3672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3" name="Google Shape;3673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674" name="Google Shape;3674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16" name="Google Shape;3716;p65"/>
          <p:cNvGrpSpPr/>
          <p:nvPr/>
        </p:nvGrpSpPr>
        <p:grpSpPr>
          <a:xfrm>
            <a:off x="8067092" y="1469348"/>
            <a:ext cx="947642" cy="914426"/>
            <a:chOff x="4464792" y="1820248"/>
            <a:chExt cx="947642" cy="914426"/>
          </a:xfrm>
        </p:grpSpPr>
        <p:sp>
          <p:nvSpPr>
            <p:cNvPr id="3717" name="Google Shape;3717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8" name="Google Shape;3718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719" name="Google Shape;3719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1" name="Google Shape;3761;p65"/>
          <p:cNvGrpSpPr/>
          <p:nvPr/>
        </p:nvGrpSpPr>
        <p:grpSpPr>
          <a:xfrm>
            <a:off x="7341792" y="-554054"/>
            <a:ext cx="1851102" cy="2377507"/>
            <a:chOff x="6657355" y="221675"/>
            <a:chExt cx="2059068" cy="2644025"/>
          </a:xfrm>
        </p:grpSpPr>
        <p:sp>
          <p:nvSpPr>
            <p:cNvPr id="3762" name="Google Shape;376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3" name="Google Shape;376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764" name="Google Shape;376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1" name="Google Shape;3801;p65"/>
          <p:cNvGrpSpPr/>
          <p:nvPr/>
        </p:nvGrpSpPr>
        <p:grpSpPr>
          <a:xfrm rot="-6118663" flipH="1">
            <a:off x="-379703" y="3724732"/>
            <a:ext cx="1774006" cy="2286068"/>
            <a:chOff x="6657355" y="221675"/>
            <a:chExt cx="2059068" cy="2644025"/>
          </a:xfrm>
        </p:grpSpPr>
        <p:sp>
          <p:nvSpPr>
            <p:cNvPr id="3802" name="Google Shape;380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3" name="Google Shape;380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804" name="Google Shape;380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2247900" y="3396684"/>
            <a:ext cx="4892040" cy="878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2247900" y="3195160"/>
            <a:ext cx="220980" cy="34406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247900" y="3010400"/>
            <a:ext cx="220980" cy="5288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63"/>
          <p:cNvSpPr/>
          <p:nvPr/>
        </p:nvSpPr>
        <p:spPr>
          <a:xfrm>
            <a:off x="1327506" y="2318638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600" name="Google Shape;3600;p63"/>
          <p:cNvSpPr txBox="1">
            <a:spLocks noGrp="1"/>
          </p:cNvSpPr>
          <p:nvPr>
            <p:ph type="subTitle" idx="1"/>
          </p:nvPr>
        </p:nvSpPr>
        <p:spPr>
          <a:xfrm>
            <a:off x="2395834" y="1390645"/>
            <a:ext cx="6588146" cy="29792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2900" lvl="0" indent="-203200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www.aljazeera.com/news/2020/11/21/nigeria-slips-into-recession-blamed-on-covid-19-and-oil-prices</a:t>
            </a:r>
            <a:endParaRPr lang="en-GB" dirty="0" smtClean="0"/>
          </a:p>
          <a:p>
            <a:pPr marL="342900" lvl="0" indent="-203200"/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www.pwc.com/ng/en/assets/pdf/economic-alert-october-2020.pdf</a:t>
            </a:r>
            <a:endParaRPr lang="en-GB" dirty="0" smtClean="0"/>
          </a:p>
          <a:p>
            <a:pPr marL="342900" lvl="0" indent="-203200"/>
            <a:r>
              <a:rPr lang="en-GB" dirty="0">
                <a:hlinkClick r:id="rId5"/>
              </a:rPr>
              <a:t>https://slidesgo.com/theme/covid-19-vaccine-breakthrough-case-investigation-and-reporting#search-Coronavirus&amp;position-7&amp;results-86</a:t>
            </a:r>
            <a:endParaRPr lang="en-GB" dirty="0" smtClean="0"/>
          </a:p>
          <a:p>
            <a:pPr marL="342900" lvl="0" indent="-203200"/>
            <a:endParaRPr dirty="0">
              <a:solidFill>
                <a:schemeClr val="lt1"/>
              </a:solidFill>
            </a:endParaRPr>
          </a:p>
        </p:txBody>
      </p:sp>
      <p:sp>
        <p:nvSpPr>
          <p:cNvPr id="3603" name="Google Shape;3603;p63"/>
          <p:cNvSpPr/>
          <p:nvPr/>
        </p:nvSpPr>
        <p:spPr>
          <a:xfrm>
            <a:off x="2305250" y="1266500"/>
            <a:ext cx="91500" cy="2971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4" name="Google Shape;3604;p63"/>
          <p:cNvGrpSpPr/>
          <p:nvPr/>
        </p:nvGrpSpPr>
        <p:grpSpPr>
          <a:xfrm>
            <a:off x="1483145" y="2523804"/>
            <a:ext cx="541008" cy="457199"/>
            <a:chOff x="7394408" y="1211853"/>
            <a:chExt cx="340707" cy="291024"/>
          </a:xfrm>
        </p:grpSpPr>
        <p:sp>
          <p:nvSpPr>
            <p:cNvPr id="3605" name="Google Shape;3605;p63"/>
            <p:cNvSpPr/>
            <p:nvPr/>
          </p:nvSpPr>
          <p:spPr>
            <a:xfrm>
              <a:off x="7444090" y="1461947"/>
              <a:ext cx="241309" cy="35814"/>
            </a:xfrm>
            <a:custGeom>
              <a:avLst/>
              <a:gdLst/>
              <a:ahLst/>
              <a:cxnLst/>
              <a:rect l="l" t="t" r="r" b="b"/>
              <a:pathLst>
                <a:path w="7169" h="1064" extrusionOk="0">
                  <a:moveTo>
                    <a:pt x="3597" y="1"/>
                  </a:moveTo>
                  <a:cubicBezTo>
                    <a:pt x="2358" y="1"/>
                    <a:pt x="1215" y="144"/>
                    <a:pt x="405" y="358"/>
                  </a:cubicBezTo>
                  <a:cubicBezTo>
                    <a:pt x="167" y="430"/>
                    <a:pt x="1" y="668"/>
                    <a:pt x="1" y="906"/>
                  </a:cubicBezTo>
                  <a:cubicBezTo>
                    <a:pt x="1" y="1000"/>
                    <a:pt x="74" y="1064"/>
                    <a:pt x="152" y="1064"/>
                  </a:cubicBezTo>
                  <a:cubicBezTo>
                    <a:pt x="173" y="1064"/>
                    <a:pt x="194" y="1059"/>
                    <a:pt x="215" y="1049"/>
                  </a:cubicBezTo>
                  <a:cubicBezTo>
                    <a:pt x="477" y="954"/>
                    <a:pt x="858" y="858"/>
                    <a:pt x="1263" y="787"/>
                  </a:cubicBezTo>
                  <a:cubicBezTo>
                    <a:pt x="1953" y="668"/>
                    <a:pt x="2763" y="596"/>
                    <a:pt x="3597" y="596"/>
                  </a:cubicBezTo>
                  <a:cubicBezTo>
                    <a:pt x="4430" y="596"/>
                    <a:pt x="5240" y="668"/>
                    <a:pt x="5907" y="787"/>
                  </a:cubicBezTo>
                  <a:cubicBezTo>
                    <a:pt x="6335" y="858"/>
                    <a:pt x="6692" y="954"/>
                    <a:pt x="6978" y="1049"/>
                  </a:cubicBezTo>
                  <a:cubicBezTo>
                    <a:pt x="6999" y="1059"/>
                    <a:pt x="7019" y="1064"/>
                    <a:pt x="7038" y="1064"/>
                  </a:cubicBezTo>
                  <a:cubicBezTo>
                    <a:pt x="7110" y="1064"/>
                    <a:pt x="7169" y="1000"/>
                    <a:pt x="7169" y="906"/>
                  </a:cubicBezTo>
                  <a:cubicBezTo>
                    <a:pt x="7169" y="668"/>
                    <a:pt x="7002" y="430"/>
                    <a:pt x="6764" y="358"/>
                  </a:cubicBezTo>
                  <a:cubicBezTo>
                    <a:pt x="5954" y="144"/>
                    <a:pt x="4811" y="1"/>
                    <a:pt x="3597" y="1"/>
                  </a:cubicBez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3"/>
            <p:cNvSpPr/>
            <p:nvPr/>
          </p:nvSpPr>
          <p:spPr>
            <a:xfrm>
              <a:off x="7444090" y="1461947"/>
              <a:ext cx="241309" cy="35814"/>
            </a:xfrm>
            <a:custGeom>
              <a:avLst/>
              <a:gdLst/>
              <a:ahLst/>
              <a:cxnLst/>
              <a:rect l="l" t="t" r="r" b="b"/>
              <a:pathLst>
                <a:path w="7169" h="1064" extrusionOk="0">
                  <a:moveTo>
                    <a:pt x="3597" y="1"/>
                  </a:moveTo>
                  <a:cubicBezTo>
                    <a:pt x="2358" y="1"/>
                    <a:pt x="1215" y="144"/>
                    <a:pt x="405" y="358"/>
                  </a:cubicBezTo>
                  <a:cubicBezTo>
                    <a:pt x="167" y="430"/>
                    <a:pt x="1" y="668"/>
                    <a:pt x="1" y="906"/>
                  </a:cubicBezTo>
                  <a:cubicBezTo>
                    <a:pt x="1" y="1000"/>
                    <a:pt x="74" y="1064"/>
                    <a:pt x="152" y="1064"/>
                  </a:cubicBezTo>
                  <a:cubicBezTo>
                    <a:pt x="173" y="1064"/>
                    <a:pt x="194" y="1059"/>
                    <a:pt x="215" y="1049"/>
                  </a:cubicBezTo>
                  <a:cubicBezTo>
                    <a:pt x="477" y="954"/>
                    <a:pt x="858" y="858"/>
                    <a:pt x="1263" y="787"/>
                  </a:cubicBezTo>
                  <a:cubicBezTo>
                    <a:pt x="1953" y="668"/>
                    <a:pt x="2763" y="596"/>
                    <a:pt x="3597" y="596"/>
                  </a:cubicBezTo>
                  <a:cubicBezTo>
                    <a:pt x="4430" y="596"/>
                    <a:pt x="5240" y="668"/>
                    <a:pt x="5907" y="787"/>
                  </a:cubicBezTo>
                  <a:cubicBezTo>
                    <a:pt x="6335" y="858"/>
                    <a:pt x="6692" y="954"/>
                    <a:pt x="6978" y="1049"/>
                  </a:cubicBezTo>
                  <a:cubicBezTo>
                    <a:pt x="6999" y="1059"/>
                    <a:pt x="7019" y="1064"/>
                    <a:pt x="7038" y="1064"/>
                  </a:cubicBezTo>
                  <a:cubicBezTo>
                    <a:pt x="7110" y="1064"/>
                    <a:pt x="7169" y="1000"/>
                    <a:pt x="7169" y="906"/>
                  </a:cubicBezTo>
                  <a:cubicBezTo>
                    <a:pt x="7169" y="668"/>
                    <a:pt x="7002" y="430"/>
                    <a:pt x="6764" y="358"/>
                  </a:cubicBezTo>
                  <a:cubicBezTo>
                    <a:pt x="5954" y="144"/>
                    <a:pt x="4811" y="1"/>
                    <a:pt x="3597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3"/>
            <p:cNvSpPr/>
            <p:nvPr/>
          </p:nvSpPr>
          <p:spPr>
            <a:xfrm>
              <a:off x="7531472" y="1431518"/>
              <a:ext cx="66546" cy="51332"/>
            </a:xfrm>
            <a:custGeom>
              <a:avLst/>
              <a:gdLst/>
              <a:ahLst/>
              <a:cxnLst/>
              <a:rect l="l" t="t" r="r" b="b"/>
              <a:pathLst>
                <a:path w="1977" h="1525" extrusionOk="0">
                  <a:moveTo>
                    <a:pt x="0" y="0"/>
                  </a:moveTo>
                  <a:lnTo>
                    <a:pt x="0" y="1524"/>
                  </a:lnTo>
                  <a:cubicBezTo>
                    <a:pt x="334" y="1524"/>
                    <a:pt x="667" y="1500"/>
                    <a:pt x="1001" y="1500"/>
                  </a:cubicBezTo>
                  <a:cubicBezTo>
                    <a:pt x="1334" y="1500"/>
                    <a:pt x="1667" y="1524"/>
                    <a:pt x="1977" y="1524"/>
                  </a:cubicBezTo>
                  <a:lnTo>
                    <a:pt x="197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3"/>
            <p:cNvSpPr/>
            <p:nvPr/>
          </p:nvSpPr>
          <p:spPr>
            <a:xfrm>
              <a:off x="7399996" y="1216667"/>
              <a:ext cx="330306" cy="189203"/>
            </a:xfrm>
            <a:custGeom>
              <a:avLst/>
              <a:gdLst/>
              <a:ahLst/>
              <a:cxnLst/>
              <a:rect l="l" t="t" r="r" b="b"/>
              <a:pathLst>
                <a:path w="9813" h="5621" extrusionOk="0">
                  <a:moveTo>
                    <a:pt x="215" y="1"/>
                  </a:moveTo>
                  <a:cubicBezTo>
                    <a:pt x="96" y="1"/>
                    <a:pt x="1" y="120"/>
                    <a:pt x="1" y="239"/>
                  </a:cubicBezTo>
                  <a:lnTo>
                    <a:pt x="1" y="5621"/>
                  </a:lnTo>
                  <a:lnTo>
                    <a:pt x="9812" y="5621"/>
                  </a:lnTo>
                  <a:lnTo>
                    <a:pt x="9812" y="239"/>
                  </a:lnTo>
                  <a:cubicBezTo>
                    <a:pt x="9812" y="120"/>
                    <a:pt x="9717" y="1"/>
                    <a:pt x="9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3"/>
            <p:cNvSpPr/>
            <p:nvPr/>
          </p:nvSpPr>
          <p:spPr>
            <a:xfrm>
              <a:off x="7399996" y="1401056"/>
              <a:ext cx="330306" cy="37699"/>
            </a:xfrm>
            <a:custGeom>
              <a:avLst/>
              <a:gdLst/>
              <a:ahLst/>
              <a:cxnLst/>
              <a:rect l="l" t="t" r="r" b="b"/>
              <a:pathLst>
                <a:path w="9813" h="1120" extrusionOk="0">
                  <a:moveTo>
                    <a:pt x="1" y="0"/>
                  </a:moveTo>
                  <a:lnTo>
                    <a:pt x="1" y="881"/>
                  </a:lnTo>
                  <a:cubicBezTo>
                    <a:pt x="1" y="1024"/>
                    <a:pt x="96" y="1119"/>
                    <a:pt x="215" y="1119"/>
                  </a:cubicBezTo>
                  <a:lnTo>
                    <a:pt x="9574" y="1119"/>
                  </a:lnTo>
                  <a:cubicBezTo>
                    <a:pt x="9717" y="1119"/>
                    <a:pt x="9812" y="1000"/>
                    <a:pt x="9812" y="881"/>
                  </a:cubicBezTo>
                  <a:lnTo>
                    <a:pt x="9812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3"/>
            <p:cNvSpPr/>
            <p:nvPr/>
          </p:nvSpPr>
          <p:spPr>
            <a:xfrm>
              <a:off x="7425645" y="1344945"/>
              <a:ext cx="29688" cy="2888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191" y="0"/>
                  </a:moveTo>
                  <a:cubicBezTo>
                    <a:pt x="96" y="0"/>
                    <a:pt x="1" y="72"/>
                    <a:pt x="1" y="191"/>
                  </a:cubicBezTo>
                  <a:lnTo>
                    <a:pt x="1" y="667"/>
                  </a:lnTo>
                  <a:cubicBezTo>
                    <a:pt x="1" y="762"/>
                    <a:pt x="96" y="857"/>
                    <a:pt x="191" y="857"/>
                  </a:cubicBezTo>
                  <a:lnTo>
                    <a:pt x="668" y="857"/>
                  </a:lnTo>
                  <a:cubicBezTo>
                    <a:pt x="787" y="857"/>
                    <a:pt x="882" y="762"/>
                    <a:pt x="882" y="667"/>
                  </a:cubicBezTo>
                  <a:lnTo>
                    <a:pt x="882" y="191"/>
                  </a:lnTo>
                  <a:cubicBezTo>
                    <a:pt x="882" y="72"/>
                    <a:pt x="787" y="0"/>
                    <a:pt x="668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3"/>
            <p:cNvSpPr/>
            <p:nvPr/>
          </p:nvSpPr>
          <p:spPr>
            <a:xfrm>
              <a:off x="7433656" y="1344945"/>
              <a:ext cx="21677" cy="28880"/>
            </a:xfrm>
            <a:custGeom>
              <a:avLst/>
              <a:gdLst/>
              <a:ahLst/>
              <a:cxnLst/>
              <a:rect l="l" t="t" r="r" b="b"/>
              <a:pathLst>
                <a:path w="644" h="858" extrusionOk="0">
                  <a:moveTo>
                    <a:pt x="1" y="0"/>
                  </a:moveTo>
                  <a:cubicBezTo>
                    <a:pt x="120" y="0"/>
                    <a:pt x="191" y="72"/>
                    <a:pt x="191" y="191"/>
                  </a:cubicBezTo>
                  <a:lnTo>
                    <a:pt x="191" y="667"/>
                  </a:lnTo>
                  <a:cubicBezTo>
                    <a:pt x="191" y="762"/>
                    <a:pt x="120" y="857"/>
                    <a:pt x="1" y="857"/>
                  </a:cubicBezTo>
                  <a:lnTo>
                    <a:pt x="430" y="857"/>
                  </a:lnTo>
                  <a:cubicBezTo>
                    <a:pt x="549" y="857"/>
                    <a:pt x="644" y="762"/>
                    <a:pt x="644" y="667"/>
                  </a:cubicBezTo>
                  <a:lnTo>
                    <a:pt x="644" y="191"/>
                  </a:lnTo>
                  <a:cubicBezTo>
                    <a:pt x="644" y="72"/>
                    <a:pt x="549" y="0"/>
                    <a:pt x="430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3"/>
            <p:cNvSpPr/>
            <p:nvPr/>
          </p:nvSpPr>
          <p:spPr>
            <a:xfrm>
              <a:off x="7472163" y="1344945"/>
              <a:ext cx="28880" cy="2888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191" y="0"/>
                  </a:moveTo>
                  <a:cubicBezTo>
                    <a:pt x="95" y="0"/>
                    <a:pt x="0" y="72"/>
                    <a:pt x="0" y="191"/>
                  </a:cubicBezTo>
                  <a:lnTo>
                    <a:pt x="0" y="667"/>
                  </a:lnTo>
                  <a:cubicBezTo>
                    <a:pt x="0" y="762"/>
                    <a:pt x="95" y="857"/>
                    <a:pt x="191" y="857"/>
                  </a:cubicBezTo>
                  <a:lnTo>
                    <a:pt x="667" y="857"/>
                  </a:lnTo>
                  <a:cubicBezTo>
                    <a:pt x="786" y="857"/>
                    <a:pt x="857" y="762"/>
                    <a:pt x="857" y="667"/>
                  </a:cubicBezTo>
                  <a:lnTo>
                    <a:pt x="857" y="191"/>
                  </a:lnTo>
                  <a:cubicBezTo>
                    <a:pt x="857" y="72"/>
                    <a:pt x="786" y="0"/>
                    <a:pt x="667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3"/>
            <p:cNvSpPr/>
            <p:nvPr/>
          </p:nvSpPr>
          <p:spPr>
            <a:xfrm>
              <a:off x="7480174" y="1344945"/>
              <a:ext cx="20869" cy="28880"/>
            </a:xfrm>
            <a:custGeom>
              <a:avLst/>
              <a:gdLst/>
              <a:ahLst/>
              <a:cxnLst/>
              <a:rect l="l" t="t" r="r" b="b"/>
              <a:pathLst>
                <a:path w="620" h="858" extrusionOk="0">
                  <a:moveTo>
                    <a:pt x="0" y="0"/>
                  </a:moveTo>
                  <a:cubicBezTo>
                    <a:pt x="95" y="0"/>
                    <a:pt x="191" y="72"/>
                    <a:pt x="191" y="191"/>
                  </a:cubicBezTo>
                  <a:lnTo>
                    <a:pt x="191" y="667"/>
                  </a:lnTo>
                  <a:cubicBezTo>
                    <a:pt x="191" y="762"/>
                    <a:pt x="119" y="857"/>
                    <a:pt x="0" y="857"/>
                  </a:cubicBezTo>
                  <a:lnTo>
                    <a:pt x="429" y="857"/>
                  </a:lnTo>
                  <a:cubicBezTo>
                    <a:pt x="548" y="857"/>
                    <a:pt x="619" y="762"/>
                    <a:pt x="619" y="667"/>
                  </a:cubicBezTo>
                  <a:lnTo>
                    <a:pt x="619" y="191"/>
                  </a:lnTo>
                  <a:cubicBezTo>
                    <a:pt x="619" y="72"/>
                    <a:pt x="548" y="0"/>
                    <a:pt x="429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3"/>
            <p:cNvSpPr/>
            <p:nvPr/>
          </p:nvSpPr>
          <p:spPr>
            <a:xfrm>
              <a:off x="7425645" y="1291223"/>
              <a:ext cx="75398" cy="32112"/>
            </a:xfrm>
            <a:custGeom>
              <a:avLst/>
              <a:gdLst/>
              <a:ahLst/>
              <a:cxnLst/>
              <a:rect l="l" t="t" r="r" b="b"/>
              <a:pathLst>
                <a:path w="2240" h="954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763"/>
                  </a:lnTo>
                  <a:cubicBezTo>
                    <a:pt x="1" y="882"/>
                    <a:pt x="96" y="953"/>
                    <a:pt x="191" y="953"/>
                  </a:cubicBezTo>
                  <a:lnTo>
                    <a:pt x="2049" y="953"/>
                  </a:lnTo>
                  <a:cubicBezTo>
                    <a:pt x="2168" y="953"/>
                    <a:pt x="2239" y="882"/>
                    <a:pt x="2239" y="763"/>
                  </a:cubicBezTo>
                  <a:lnTo>
                    <a:pt x="2239" y="191"/>
                  </a:lnTo>
                  <a:cubicBezTo>
                    <a:pt x="2239" y="96"/>
                    <a:pt x="2168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3"/>
            <p:cNvSpPr/>
            <p:nvPr/>
          </p:nvSpPr>
          <p:spPr>
            <a:xfrm>
              <a:off x="7476168" y="1291223"/>
              <a:ext cx="24875" cy="32112"/>
            </a:xfrm>
            <a:custGeom>
              <a:avLst/>
              <a:gdLst/>
              <a:ahLst/>
              <a:cxnLst/>
              <a:rect l="l" t="t" r="r" b="b"/>
              <a:pathLst>
                <a:path w="739" h="954" extrusionOk="0">
                  <a:moveTo>
                    <a:pt x="0" y="1"/>
                  </a:moveTo>
                  <a:cubicBezTo>
                    <a:pt x="119" y="1"/>
                    <a:pt x="214" y="96"/>
                    <a:pt x="214" y="191"/>
                  </a:cubicBezTo>
                  <a:lnTo>
                    <a:pt x="214" y="763"/>
                  </a:lnTo>
                  <a:cubicBezTo>
                    <a:pt x="214" y="882"/>
                    <a:pt x="119" y="953"/>
                    <a:pt x="0" y="953"/>
                  </a:cubicBezTo>
                  <a:lnTo>
                    <a:pt x="548" y="953"/>
                  </a:lnTo>
                  <a:cubicBezTo>
                    <a:pt x="667" y="953"/>
                    <a:pt x="738" y="882"/>
                    <a:pt x="738" y="763"/>
                  </a:cubicBezTo>
                  <a:lnTo>
                    <a:pt x="738" y="191"/>
                  </a:lnTo>
                  <a:cubicBezTo>
                    <a:pt x="738" y="96"/>
                    <a:pt x="667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3"/>
            <p:cNvSpPr/>
            <p:nvPr/>
          </p:nvSpPr>
          <p:spPr>
            <a:xfrm>
              <a:off x="7638881" y="1236728"/>
              <a:ext cx="65772" cy="143493"/>
            </a:xfrm>
            <a:custGeom>
              <a:avLst/>
              <a:gdLst/>
              <a:ahLst/>
              <a:cxnLst/>
              <a:rect l="l" t="t" r="r" b="b"/>
              <a:pathLst>
                <a:path w="1954" h="4263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lnTo>
                    <a:pt x="0" y="4072"/>
                  </a:lnTo>
                  <a:cubicBezTo>
                    <a:pt x="0" y="4191"/>
                    <a:pt x="72" y="4263"/>
                    <a:pt x="191" y="4263"/>
                  </a:cubicBezTo>
                  <a:lnTo>
                    <a:pt x="1739" y="4263"/>
                  </a:lnTo>
                  <a:cubicBezTo>
                    <a:pt x="1858" y="4263"/>
                    <a:pt x="1953" y="4191"/>
                    <a:pt x="1929" y="4072"/>
                  </a:cubicBezTo>
                  <a:lnTo>
                    <a:pt x="1929" y="191"/>
                  </a:lnTo>
                  <a:cubicBezTo>
                    <a:pt x="1929" y="95"/>
                    <a:pt x="1858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7678970" y="1236728"/>
              <a:ext cx="25683" cy="143493"/>
            </a:xfrm>
            <a:custGeom>
              <a:avLst/>
              <a:gdLst/>
              <a:ahLst/>
              <a:cxnLst/>
              <a:rect l="l" t="t" r="r" b="b"/>
              <a:pathLst>
                <a:path w="763" h="4263" extrusionOk="0">
                  <a:moveTo>
                    <a:pt x="0" y="0"/>
                  </a:moveTo>
                  <a:cubicBezTo>
                    <a:pt x="119" y="0"/>
                    <a:pt x="191" y="95"/>
                    <a:pt x="191" y="191"/>
                  </a:cubicBezTo>
                  <a:lnTo>
                    <a:pt x="191" y="4072"/>
                  </a:lnTo>
                  <a:cubicBezTo>
                    <a:pt x="191" y="4191"/>
                    <a:pt x="119" y="4263"/>
                    <a:pt x="0" y="4263"/>
                  </a:cubicBezTo>
                  <a:lnTo>
                    <a:pt x="548" y="4263"/>
                  </a:lnTo>
                  <a:cubicBezTo>
                    <a:pt x="667" y="4263"/>
                    <a:pt x="762" y="4191"/>
                    <a:pt x="762" y="4072"/>
                  </a:cubicBezTo>
                  <a:lnTo>
                    <a:pt x="762" y="191"/>
                  </a:lnTo>
                  <a:cubicBezTo>
                    <a:pt x="762" y="95"/>
                    <a:pt x="667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7638881" y="1255948"/>
              <a:ext cx="65772" cy="105053"/>
            </a:xfrm>
            <a:custGeom>
              <a:avLst/>
              <a:gdLst/>
              <a:ahLst/>
              <a:cxnLst/>
              <a:rect l="l" t="t" r="r" b="b"/>
              <a:pathLst>
                <a:path w="1954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1953" y="3120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7685365" y="1255948"/>
              <a:ext cx="19287" cy="105053"/>
            </a:xfrm>
            <a:custGeom>
              <a:avLst/>
              <a:gdLst/>
              <a:ahLst/>
              <a:cxnLst/>
              <a:rect l="l" t="t" r="r" b="b"/>
              <a:pathLst>
                <a:path w="573" h="3121" extrusionOk="0">
                  <a:moveTo>
                    <a:pt x="1" y="1"/>
                  </a:moveTo>
                  <a:lnTo>
                    <a:pt x="1" y="3120"/>
                  </a:lnTo>
                  <a:lnTo>
                    <a:pt x="572" y="3120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7588391" y="1271196"/>
              <a:ext cx="21677" cy="21677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10" y="0"/>
                  </a:moveTo>
                  <a:cubicBezTo>
                    <a:pt x="143" y="0"/>
                    <a:pt x="0" y="143"/>
                    <a:pt x="0" y="334"/>
                  </a:cubicBezTo>
                  <a:cubicBezTo>
                    <a:pt x="0" y="500"/>
                    <a:pt x="143" y="643"/>
                    <a:pt x="310" y="643"/>
                  </a:cubicBezTo>
                  <a:cubicBezTo>
                    <a:pt x="500" y="643"/>
                    <a:pt x="643" y="500"/>
                    <a:pt x="643" y="334"/>
                  </a:cubicBezTo>
                  <a:cubicBezTo>
                    <a:pt x="643" y="143"/>
                    <a:pt x="500" y="0"/>
                    <a:pt x="310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7538675" y="1261569"/>
              <a:ext cx="21677" cy="21677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1"/>
                    <a:pt x="144" y="643"/>
                    <a:pt x="334" y="643"/>
                  </a:cubicBezTo>
                  <a:cubicBezTo>
                    <a:pt x="501" y="643"/>
                    <a:pt x="644" y="501"/>
                    <a:pt x="644" y="310"/>
                  </a:cubicBezTo>
                  <a:cubicBezTo>
                    <a:pt x="644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3"/>
            <p:cNvSpPr/>
            <p:nvPr/>
          </p:nvSpPr>
          <p:spPr>
            <a:xfrm>
              <a:off x="7529856" y="1274393"/>
              <a:ext cx="75398" cy="7536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3"/>
            <p:cNvSpPr/>
            <p:nvPr/>
          </p:nvSpPr>
          <p:spPr>
            <a:xfrm>
              <a:off x="7574758" y="1334510"/>
              <a:ext cx="20869" cy="2086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19" y="1"/>
                    <a:pt x="0" y="143"/>
                    <a:pt x="0" y="310"/>
                  </a:cubicBezTo>
                  <a:cubicBezTo>
                    <a:pt x="0" y="477"/>
                    <a:pt x="119" y="620"/>
                    <a:pt x="310" y="620"/>
                  </a:cubicBezTo>
                  <a:cubicBezTo>
                    <a:pt x="477" y="620"/>
                    <a:pt x="619" y="477"/>
                    <a:pt x="619" y="310"/>
                  </a:cubicBezTo>
                  <a:cubicBezTo>
                    <a:pt x="619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3"/>
            <p:cNvSpPr/>
            <p:nvPr/>
          </p:nvSpPr>
          <p:spPr>
            <a:xfrm>
              <a:off x="7568329" y="1296037"/>
              <a:ext cx="20869" cy="21677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310" y="0"/>
                  </a:moveTo>
                  <a:cubicBezTo>
                    <a:pt x="120" y="0"/>
                    <a:pt x="1" y="143"/>
                    <a:pt x="1" y="310"/>
                  </a:cubicBezTo>
                  <a:cubicBezTo>
                    <a:pt x="1" y="501"/>
                    <a:pt x="120" y="643"/>
                    <a:pt x="310" y="643"/>
                  </a:cubicBezTo>
                  <a:cubicBezTo>
                    <a:pt x="477" y="643"/>
                    <a:pt x="620" y="501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3"/>
            <p:cNvSpPr/>
            <p:nvPr/>
          </p:nvSpPr>
          <p:spPr>
            <a:xfrm>
              <a:off x="7531472" y="1325691"/>
              <a:ext cx="20869" cy="2086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3" y="1"/>
                    <a:pt x="0" y="120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500" y="620"/>
                    <a:pt x="619" y="477"/>
                    <a:pt x="619" y="310"/>
                  </a:cubicBezTo>
                  <a:cubicBezTo>
                    <a:pt x="619" y="120"/>
                    <a:pt x="500" y="1"/>
                    <a:pt x="310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3"/>
            <p:cNvSpPr/>
            <p:nvPr/>
          </p:nvSpPr>
          <p:spPr>
            <a:xfrm>
              <a:off x="7394408" y="1211853"/>
              <a:ext cx="340707" cy="291024"/>
            </a:xfrm>
            <a:custGeom>
              <a:avLst/>
              <a:gdLst/>
              <a:ahLst/>
              <a:cxnLst/>
              <a:rect l="l" t="t" r="r" b="b"/>
              <a:pathLst>
                <a:path w="10122" h="8646" extrusionOk="0">
                  <a:moveTo>
                    <a:pt x="9835" y="5764"/>
                  </a:moveTo>
                  <a:lnTo>
                    <a:pt x="9835" y="6502"/>
                  </a:lnTo>
                  <a:cubicBezTo>
                    <a:pt x="9835" y="6550"/>
                    <a:pt x="9788" y="6597"/>
                    <a:pt x="9740" y="6597"/>
                  </a:cubicBezTo>
                  <a:lnTo>
                    <a:pt x="381" y="6597"/>
                  </a:lnTo>
                  <a:cubicBezTo>
                    <a:pt x="333" y="6597"/>
                    <a:pt x="310" y="6550"/>
                    <a:pt x="310" y="6502"/>
                  </a:cubicBezTo>
                  <a:lnTo>
                    <a:pt x="310" y="5764"/>
                  </a:lnTo>
                  <a:close/>
                  <a:moveTo>
                    <a:pt x="5906" y="6883"/>
                  </a:moveTo>
                  <a:lnTo>
                    <a:pt x="5906" y="7907"/>
                  </a:lnTo>
                  <a:cubicBezTo>
                    <a:pt x="5644" y="7883"/>
                    <a:pt x="5358" y="7883"/>
                    <a:pt x="5073" y="7883"/>
                  </a:cubicBezTo>
                  <a:cubicBezTo>
                    <a:pt x="4787" y="7883"/>
                    <a:pt x="4501" y="7883"/>
                    <a:pt x="4239" y="7907"/>
                  </a:cubicBezTo>
                  <a:lnTo>
                    <a:pt x="4239" y="6883"/>
                  </a:lnTo>
                  <a:close/>
                  <a:moveTo>
                    <a:pt x="6216" y="7622"/>
                  </a:moveTo>
                  <a:cubicBezTo>
                    <a:pt x="6978" y="7669"/>
                    <a:pt x="7668" y="7788"/>
                    <a:pt x="8192" y="7955"/>
                  </a:cubicBezTo>
                  <a:cubicBezTo>
                    <a:pt x="8383" y="8003"/>
                    <a:pt x="8502" y="8169"/>
                    <a:pt x="8502" y="8360"/>
                  </a:cubicBezTo>
                  <a:cubicBezTo>
                    <a:pt x="8216" y="8241"/>
                    <a:pt x="7835" y="8145"/>
                    <a:pt x="7406" y="8074"/>
                  </a:cubicBezTo>
                  <a:cubicBezTo>
                    <a:pt x="7049" y="8003"/>
                    <a:pt x="6644" y="7955"/>
                    <a:pt x="6216" y="7931"/>
                  </a:cubicBezTo>
                  <a:lnTo>
                    <a:pt x="6216" y="7622"/>
                  </a:lnTo>
                  <a:close/>
                  <a:moveTo>
                    <a:pt x="381" y="1"/>
                  </a:moveTo>
                  <a:cubicBezTo>
                    <a:pt x="191" y="1"/>
                    <a:pt x="0" y="168"/>
                    <a:pt x="0" y="382"/>
                  </a:cubicBezTo>
                  <a:lnTo>
                    <a:pt x="0" y="6502"/>
                  </a:lnTo>
                  <a:cubicBezTo>
                    <a:pt x="0" y="6717"/>
                    <a:pt x="191" y="6883"/>
                    <a:pt x="381" y="6883"/>
                  </a:cubicBezTo>
                  <a:lnTo>
                    <a:pt x="3929" y="6883"/>
                  </a:lnTo>
                  <a:lnTo>
                    <a:pt x="3929" y="7312"/>
                  </a:lnTo>
                  <a:cubicBezTo>
                    <a:pt x="3144" y="7383"/>
                    <a:pt x="2429" y="7502"/>
                    <a:pt x="1858" y="7645"/>
                  </a:cubicBezTo>
                  <a:cubicBezTo>
                    <a:pt x="1548" y="7741"/>
                    <a:pt x="1334" y="8026"/>
                    <a:pt x="1334" y="8336"/>
                  </a:cubicBezTo>
                  <a:cubicBezTo>
                    <a:pt x="1334" y="8431"/>
                    <a:pt x="1381" y="8526"/>
                    <a:pt x="1477" y="8598"/>
                  </a:cubicBezTo>
                  <a:cubicBezTo>
                    <a:pt x="1524" y="8622"/>
                    <a:pt x="1572" y="8646"/>
                    <a:pt x="1643" y="8646"/>
                  </a:cubicBezTo>
                  <a:cubicBezTo>
                    <a:pt x="1667" y="8646"/>
                    <a:pt x="1715" y="8646"/>
                    <a:pt x="1738" y="8622"/>
                  </a:cubicBezTo>
                  <a:cubicBezTo>
                    <a:pt x="1929" y="8550"/>
                    <a:pt x="2167" y="8479"/>
                    <a:pt x="2453" y="8407"/>
                  </a:cubicBezTo>
                  <a:cubicBezTo>
                    <a:pt x="2548" y="8407"/>
                    <a:pt x="2596" y="8312"/>
                    <a:pt x="2572" y="8241"/>
                  </a:cubicBezTo>
                  <a:cubicBezTo>
                    <a:pt x="2548" y="8169"/>
                    <a:pt x="2477" y="8122"/>
                    <a:pt x="2405" y="8122"/>
                  </a:cubicBezTo>
                  <a:cubicBezTo>
                    <a:pt x="2096" y="8193"/>
                    <a:pt x="1858" y="8265"/>
                    <a:pt x="1643" y="8360"/>
                  </a:cubicBezTo>
                  <a:cubicBezTo>
                    <a:pt x="1643" y="8360"/>
                    <a:pt x="1643" y="8360"/>
                    <a:pt x="1643" y="8336"/>
                  </a:cubicBezTo>
                  <a:cubicBezTo>
                    <a:pt x="1643" y="8145"/>
                    <a:pt x="1762" y="8003"/>
                    <a:pt x="1929" y="7931"/>
                  </a:cubicBezTo>
                  <a:cubicBezTo>
                    <a:pt x="2477" y="7788"/>
                    <a:pt x="3167" y="7669"/>
                    <a:pt x="3929" y="7622"/>
                  </a:cubicBezTo>
                  <a:lnTo>
                    <a:pt x="3929" y="7907"/>
                  </a:lnTo>
                  <a:cubicBezTo>
                    <a:pt x="3620" y="7931"/>
                    <a:pt x="3334" y="7979"/>
                    <a:pt x="3072" y="8003"/>
                  </a:cubicBezTo>
                  <a:cubicBezTo>
                    <a:pt x="2977" y="8026"/>
                    <a:pt x="2929" y="8098"/>
                    <a:pt x="2929" y="8169"/>
                  </a:cubicBezTo>
                  <a:cubicBezTo>
                    <a:pt x="2953" y="8241"/>
                    <a:pt x="3001" y="8312"/>
                    <a:pt x="3072" y="8312"/>
                  </a:cubicBezTo>
                  <a:lnTo>
                    <a:pt x="3096" y="8312"/>
                  </a:lnTo>
                  <a:cubicBezTo>
                    <a:pt x="3405" y="8265"/>
                    <a:pt x="3739" y="8241"/>
                    <a:pt x="4096" y="8217"/>
                  </a:cubicBezTo>
                  <a:cubicBezTo>
                    <a:pt x="4406" y="8193"/>
                    <a:pt x="4739" y="8169"/>
                    <a:pt x="5073" y="8169"/>
                  </a:cubicBezTo>
                  <a:cubicBezTo>
                    <a:pt x="5406" y="8169"/>
                    <a:pt x="5739" y="8193"/>
                    <a:pt x="6049" y="8217"/>
                  </a:cubicBezTo>
                  <a:cubicBezTo>
                    <a:pt x="6525" y="8241"/>
                    <a:pt x="6978" y="8288"/>
                    <a:pt x="7359" y="8360"/>
                  </a:cubicBezTo>
                  <a:cubicBezTo>
                    <a:pt x="7764" y="8431"/>
                    <a:pt x="8121" y="8526"/>
                    <a:pt x="8383" y="8622"/>
                  </a:cubicBezTo>
                  <a:cubicBezTo>
                    <a:pt x="8430" y="8646"/>
                    <a:pt x="8454" y="8646"/>
                    <a:pt x="8502" y="8646"/>
                  </a:cubicBezTo>
                  <a:cubicBezTo>
                    <a:pt x="8549" y="8646"/>
                    <a:pt x="8621" y="8622"/>
                    <a:pt x="8668" y="8598"/>
                  </a:cubicBezTo>
                  <a:cubicBezTo>
                    <a:pt x="8764" y="8526"/>
                    <a:pt x="8811" y="8431"/>
                    <a:pt x="8811" y="8336"/>
                  </a:cubicBezTo>
                  <a:cubicBezTo>
                    <a:pt x="8811" y="8026"/>
                    <a:pt x="8597" y="7741"/>
                    <a:pt x="8287" y="7645"/>
                  </a:cubicBezTo>
                  <a:cubicBezTo>
                    <a:pt x="7716" y="7502"/>
                    <a:pt x="7001" y="7383"/>
                    <a:pt x="6216" y="7312"/>
                  </a:cubicBezTo>
                  <a:lnTo>
                    <a:pt x="6216" y="6883"/>
                  </a:lnTo>
                  <a:lnTo>
                    <a:pt x="9740" y="6883"/>
                  </a:lnTo>
                  <a:cubicBezTo>
                    <a:pt x="9954" y="6883"/>
                    <a:pt x="10121" y="6717"/>
                    <a:pt x="10121" y="6502"/>
                  </a:cubicBezTo>
                  <a:lnTo>
                    <a:pt x="10121" y="382"/>
                  </a:lnTo>
                  <a:cubicBezTo>
                    <a:pt x="10121" y="168"/>
                    <a:pt x="9954" y="1"/>
                    <a:pt x="9740" y="1"/>
                  </a:cubicBezTo>
                  <a:lnTo>
                    <a:pt x="4763" y="1"/>
                  </a:lnTo>
                  <a:cubicBezTo>
                    <a:pt x="4668" y="1"/>
                    <a:pt x="4596" y="72"/>
                    <a:pt x="4596" y="144"/>
                  </a:cubicBezTo>
                  <a:cubicBezTo>
                    <a:pt x="4596" y="239"/>
                    <a:pt x="4668" y="287"/>
                    <a:pt x="4763" y="287"/>
                  </a:cubicBezTo>
                  <a:lnTo>
                    <a:pt x="9740" y="287"/>
                  </a:lnTo>
                  <a:cubicBezTo>
                    <a:pt x="9788" y="287"/>
                    <a:pt x="9835" y="334"/>
                    <a:pt x="9835" y="382"/>
                  </a:cubicBezTo>
                  <a:lnTo>
                    <a:pt x="9835" y="5478"/>
                  </a:lnTo>
                  <a:lnTo>
                    <a:pt x="310" y="5478"/>
                  </a:lnTo>
                  <a:lnTo>
                    <a:pt x="310" y="382"/>
                  </a:lnTo>
                  <a:cubicBezTo>
                    <a:pt x="310" y="334"/>
                    <a:pt x="333" y="287"/>
                    <a:pt x="381" y="287"/>
                  </a:cubicBezTo>
                  <a:lnTo>
                    <a:pt x="4072" y="287"/>
                  </a:lnTo>
                  <a:cubicBezTo>
                    <a:pt x="4168" y="287"/>
                    <a:pt x="4239" y="239"/>
                    <a:pt x="4239" y="144"/>
                  </a:cubicBezTo>
                  <a:cubicBezTo>
                    <a:pt x="4239" y="72"/>
                    <a:pt x="4168" y="1"/>
                    <a:pt x="4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3"/>
            <p:cNvSpPr/>
            <p:nvPr/>
          </p:nvSpPr>
          <p:spPr>
            <a:xfrm>
              <a:off x="7420831" y="133932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1" y="310"/>
                  </a:moveTo>
                  <a:cubicBezTo>
                    <a:pt x="834" y="310"/>
                    <a:pt x="858" y="334"/>
                    <a:pt x="858" y="358"/>
                  </a:cubicBezTo>
                  <a:lnTo>
                    <a:pt x="858" y="834"/>
                  </a:lnTo>
                  <a:cubicBezTo>
                    <a:pt x="858" y="858"/>
                    <a:pt x="858" y="882"/>
                    <a:pt x="811" y="882"/>
                  </a:cubicBezTo>
                  <a:lnTo>
                    <a:pt x="334" y="882"/>
                  </a:lnTo>
                  <a:cubicBezTo>
                    <a:pt x="310" y="882"/>
                    <a:pt x="287" y="858"/>
                    <a:pt x="287" y="834"/>
                  </a:cubicBezTo>
                  <a:lnTo>
                    <a:pt x="287" y="358"/>
                  </a:lnTo>
                  <a:cubicBezTo>
                    <a:pt x="287" y="334"/>
                    <a:pt x="310" y="310"/>
                    <a:pt x="334" y="310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834"/>
                  </a:lnTo>
                  <a:cubicBezTo>
                    <a:pt x="1" y="1024"/>
                    <a:pt x="144" y="1167"/>
                    <a:pt x="334" y="1167"/>
                  </a:cubicBezTo>
                  <a:lnTo>
                    <a:pt x="811" y="1167"/>
                  </a:lnTo>
                  <a:cubicBezTo>
                    <a:pt x="1001" y="1167"/>
                    <a:pt x="1168" y="1024"/>
                    <a:pt x="1168" y="834"/>
                  </a:cubicBezTo>
                  <a:lnTo>
                    <a:pt x="1168" y="358"/>
                  </a:lnTo>
                  <a:cubicBezTo>
                    <a:pt x="1168" y="167"/>
                    <a:pt x="1001" y="0"/>
                    <a:pt x="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3"/>
            <p:cNvSpPr/>
            <p:nvPr/>
          </p:nvSpPr>
          <p:spPr>
            <a:xfrm>
              <a:off x="7467349" y="133932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0" y="310"/>
                  </a:moveTo>
                  <a:cubicBezTo>
                    <a:pt x="834" y="310"/>
                    <a:pt x="857" y="334"/>
                    <a:pt x="857" y="358"/>
                  </a:cubicBezTo>
                  <a:lnTo>
                    <a:pt x="857" y="834"/>
                  </a:lnTo>
                  <a:cubicBezTo>
                    <a:pt x="857" y="858"/>
                    <a:pt x="834" y="882"/>
                    <a:pt x="810" y="882"/>
                  </a:cubicBezTo>
                  <a:lnTo>
                    <a:pt x="334" y="882"/>
                  </a:lnTo>
                  <a:cubicBezTo>
                    <a:pt x="310" y="882"/>
                    <a:pt x="286" y="858"/>
                    <a:pt x="286" y="834"/>
                  </a:cubicBezTo>
                  <a:lnTo>
                    <a:pt x="286" y="358"/>
                  </a:lnTo>
                  <a:cubicBezTo>
                    <a:pt x="286" y="334"/>
                    <a:pt x="310" y="310"/>
                    <a:pt x="334" y="310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43" y="1167"/>
                    <a:pt x="334" y="1167"/>
                  </a:cubicBezTo>
                  <a:lnTo>
                    <a:pt x="810" y="1167"/>
                  </a:lnTo>
                  <a:cubicBezTo>
                    <a:pt x="1000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3"/>
            <p:cNvSpPr/>
            <p:nvPr/>
          </p:nvSpPr>
          <p:spPr>
            <a:xfrm>
              <a:off x="7420831" y="1286410"/>
              <a:ext cx="85833" cy="42513"/>
            </a:xfrm>
            <a:custGeom>
              <a:avLst/>
              <a:gdLst/>
              <a:ahLst/>
              <a:cxnLst/>
              <a:rect l="l" t="t" r="r" b="b"/>
              <a:pathLst>
                <a:path w="2550" h="1263" extrusionOk="0">
                  <a:moveTo>
                    <a:pt x="2192" y="286"/>
                  </a:moveTo>
                  <a:cubicBezTo>
                    <a:pt x="2216" y="286"/>
                    <a:pt x="2239" y="310"/>
                    <a:pt x="2239" y="334"/>
                  </a:cubicBezTo>
                  <a:lnTo>
                    <a:pt x="2239" y="906"/>
                  </a:lnTo>
                  <a:cubicBezTo>
                    <a:pt x="2239" y="929"/>
                    <a:pt x="2216" y="953"/>
                    <a:pt x="2192" y="953"/>
                  </a:cubicBezTo>
                  <a:lnTo>
                    <a:pt x="334" y="953"/>
                  </a:lnTo>
                  <a:cubicBezTo>
                    <a:pt x="310" y="953"/>
                    <a:pt x="287" y="929"/>
                    <a:pt x="287" y="906"/>
                  </a:cubicBezTo>
                  <a:lnTo>
                    <a:pt x="287" y="334"/>
                  </a:lnTo>
                  <a:cubicBezTo>
                    <a:pt x="287" y="310"/>
                    <a:pt x="310" y="286"/>
                    <a:pt x="334" y="286"/>
                  </a:cubicBezTo>
                  <a:close/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lnTo>
                    <a:pt x="1" y="906"/>
                  </a:lnTo>
                  <a:cubicBezTo>
                    <a:pt x="1" y="1096"/>
                    <a:pt x="168" y="1263"/>
                    <a:pt x="358" y="1263"/>
                  </a:cubicBezTo>
                  <a:lnTo>
                    <a:pt x="2192" y="1263"/>
                  </a:lnTo>
                  <a:cubicBezTo>
                    <a:pt x="2382" y="1263"/>
                    <a:pt x="2549" y="1096"/>
                    <a:pt x="2549" y="906"/>
                  </a:cubicBezTo>
                  <a:lnTo>
                    <a:pt x="2549" y="334"/>
                  </a:lnTo>
                  <a:cubicBezTo>
                    <a:pt x="2549" y="144"/>
                    <a:pt x="2382" y="1"/>
                    <a:pt x="2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3"/>
            <p:cNvSpPr/>
            <p:nvPr/>
          </p:nvSpPr>
          <p:spPr>
            <a:xfrm>
              <a:off x="7420831" y="1255140"/>
              <a:ext cx="24908" cy="9660"/>
            </a:xfrm>
            <a:custGeom>
              <a:avLst/>
              <a:gdLst/>
              <a:ahLst/>
              <a:cxnLst/>
              <a:rect l="l" t="t" r="r" b="b"/>
              <a:pathLst>
                <a:path w="740" h="287" extrusionOk="0">
                  <a:moveTo>
                    <a:pt x="144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44" y="287"/>
                  </a:cubicBezTo>
                  <a:lnTo>
                    <a:pt x="572" y="287"/>
                  </a:lnTo>
                  <a:cubicBezTo>
                    <a:pt x="668" y="287"/>
                    <a:pt x="739" y="215"/>
                    <a:pt x="739" y="144"/>
                  </a:cubicBezTo>
                  <a:cubicBezTo>
                    <a:pt x="739" y="49"/>
                    <a:pt x="668" y="1"/>
                    <a:pt x="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3"/>
            <p:cNvSpPr/>
            <p:nvPr/>
          </p:nvSpPr>
          <p:spPr>
            <a:xfrm>
              <a:off x="7420831" y="1238310"/>
              <a:ext cx="85833" cy="10468"/>
            </a:xfrm>
            <a:custGeom>
              <a:avLst/>
              <a:gdLst/>
              <a:ahLst/>
              <a:cxnLst/>
              <a:rect l="l" t="t" r="r" b="b"/>
              <a:pathLst>
                <a:path w="2550" h="31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2382" y="310"/>
                  </a:lnTo>
                  <a:cubicBezTo>
                    <a:pt x="2478" y="310"/>
                    <a:pt x="2549" y="239"/>
                    <a:pt x="2549" y="144"/>
                  </a:cubicBezTo>
                  <a:cubicBezTo>
                    <a:pt x="2549" y="72"/>
                    <a:pt x="2478" y="1"/>
                    <a:pt x="2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3"/>
            <p:cNvSpPr/>
            <p:nvPr/>
          </p:nvSpPr>
          <p:spPr>
            <a:xfrm>
              <a:off x="7634067" y="1231915"/>
              <a:ext cx="75398" cy="153927"/>
            </a:xfrm>
            <a:custGeom>
              <a:avLst/>
              <a:gdLst/>
              <a:ahLst/>
              <a:cxnLst/>
              <a:rect l="l" t="t" r="r" b="b"/>
              <a:pathLst>
                <a:path w="2240" h="4573" extrusionOk="0">
                  <a:moveTo>
                    <a:pt x="1882" y="286"/>
                  </a:moveTo>
                  <a:cubicBezTo>
                    <a:pt x="1906" y="286"/>
                    <a:pt x="1930" y="310"/>
                    <a:pt x="1930" y="334"/>
                  </a:cubicBezTo>
                  <a:lnTo>
                    <a:pt x="1930" y="572"/>
                  </a:lnTo>
                  <a:lnTo>
                    <a:pt x="286" y="572"/>
                  </a:lnTo>
                  <a:lnTo>
                    <a:pt x="286" y="334"/>
                  </a:lnTo>
                  <a:cubicBezTo>
                    <a:pt x="286" y="310"/>
                    <a:pt x="310" y="286"/>
                    <a:pt x="334" y="286"/>
                  </a:cubicBezTo>
                  <a:close/>
                  <a:moveTo>
                    <a:pt x="1930" y="3977"/>
                  </a:moveTo>
                  <a:lnTo>
                    <a:pt x="1930" y="4215"/>
                  </a:lnTo>
                  <a:cubicBezTo>
                    <a:pt x="1930" y="4239"/>
                    <a:pt x="1906" y="4263"/>
                    <a:pt x="1882" y="4263"/>
                  </a:cubicBezTo>
                  <a:lnTo>
                    <a:pt x="334" y="4263"/>
                  </a:lnTo>
                  <a:cubicBezTo>
                    <a:pt x="310" y="4263"/>
                    <a:pt x="286" y="4239"/>
                    <a:pt x="286" y="4215"/>
                  </a:cubicBezTo>
                  <a:lnTo>
                    <a:pt x="286" y="3977"/>
                  </a:lnTo>
                  <a:close/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lnTo>
                    <a:pt x="1" y="4215"/>
                  </a:lnTo>
                  <a:cubicBezTo>
                    <a:pt x="1" y="4406"/>
                    <a:pt x="143" y="4573"/>
                    <a:pt x="334" y="4573"/>
                  </a:cubicBezTo>
                  <a:lnTo>
                    <a:pt x="1882" y="4573"/>
                  </a:lnTo>
                  <a:cubicBezTo>
                    <a:pt x="2072" y="4573"/>
                    <a:pt x="2239" y="4406"/>
                    <a:pt x="2239" y="4215"/>
                  </a:cubicBezTo>
                  <a:lnTo>
                    <a:pt x="2239" y="2167"/>
                  </a:lnTo>
                  <a:cubicBezTo>
                    <a:pt x="2239" y="2096"/>
                    <a:pt x="2168" y="2024"/>
                    <a:pt x="2072" y="2024"/>
                  </a:cubicBezTo>
                  <a:cubicBezTo>
                    <a:pt x="2001" y="2024"/>
                    <a:pt x="1930" y="2096"/>
                    <a:pt x="1930" y="2167"/>
                  </a:cubicBezTo>
                  <a:lnTo>
                    <a:pt x="1930" y="3692"/>
                  </a:lnTo>
                  <a:lnTo>
                    <a:pt x="286" y="3692"/>
                  </a:lnTo>
                  <a:lnTo>
                    <a:pt x="286" y="858"/>
                  </a:lnTo>
                  <a:lnTo>
                    <a:pt x="1930" y="858"/>
                  </a:lnTo>
                  <a:lnTo>
                    <a:pt x="1930" y="1501"/>
                  </a:lnTo>
                  <a:cubicBezTo>
                    <a:pt x="1930" y="1596"/>
                    <a:pt x="2001" y="1667"/>
                    <a:pt x="2096" y="1667"/>
                  </a:cubicBezTo>
                  <a:cubicBezTo>
                    <a:pt x="2168" y="1667"/>
                    <a:pt x="2239" y="1596"/>
                    <a:pt x="2239" y="1501"/>
                  </a:cubicBezTo>
                  <a:lnTo>
                    <a:pt x="2239" y="334"/>
                  </a:lnTo>
                  <a:cubicBezTo>
                    <a:pt x="2239" y="143"/>
                    <a:pt x="2072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3"/>
            <p:cNvSpPr/>
            <p:nvPr/>
          </p:nvSpPr>
          <p:spPr>
            <a:xfrm>
              <a:off x="7525043" y="1256756"/>
              <a:ext cx="89805" cy="104245"/>
            </a:xfrm>
            <a:custGeom>
              <a:avLst/>
              <a:gdLst/>
              <a:ahLst/>
              <a:cxnLst/>
              <a:rect l="l" t="t" r="r" b="b"/>
              <a:pathLst>
                <a:path w="2668" h="3097" extrusionOk="0">
                  <a:moveTo>
                    <a:pt x="739" y="286"/>
                  </a:moveTo>
                  <a:cubicBezTo>
                    <a:pt x="810" y="286"/>
                    <a:pt x="882" y="358"/>
                    <a:pt x="906" y="429"/>
                  </a:cubicBezTo>
                  <a:cubicBezTo>
                    <a:pt x="787" y="477"/>
                    <a:pt x="691" y="501"/>
                    <a:pt x="596" y="572"/>
                  </a:cubicBezTo>
                  <a:cubicBezTo>
                    <a:pt x="572" y="548"/>
                    <a:pt x="572" y="501"/>
                    <a:pt x="572" y="477"/>
                  </a:cubicBezTo>
                  <a:cubicBezTo>
                    <a:pt x="572" y="382"/>
                    <a:pt x="644" y="286"/>
                    <a:pt x="739" y="286"/>
                  </a:cubicBezTo>
                  <a:close/>
                  <a:moveTo>
                    <a:pt x="2192" y="596"/>
                  </a:moveTo>
                  <a:cubicBezTo>
                    <a:pt x="2287" y="596"/>
                    <a:pt x="2358" y="667"/>
                    <a:pt x="2358" y="763"/>
                  </a:cubicBezTo>
                  <a:cubicBezTo>
                    <a:pt x="2358" y="810"/>
                    <a:pt x="2335" y="882"/>
                    <a:pt x="2287" y="905"/>
                  </a:cubicBezTo>
                  <a:cubicBezTo>
                    <a:pt x="2216" y="810"/>
                    <a:pt x="2144" y="739"/>
                    <a:pt x="2073" y="667"/>
                  </a:cubicBezTo>
                  <a:cubicBezTo>
                    <a:pt x="2096" y="620"/>
                    <a:pt x="2144" y="596"/>
                    <a:pt x="2192" y="596"/>
                  </a:cubicBezTo>
                  <a:close/>
                  <a:moveTo>
                    <a:pt x="501" y="2191"/>
                  </a:moveTo>
                  <a:cubicBezTo>
                    <a:pt x="596" y="2191"/>
                    <a:pt x="668" y="2263"/>
                    <a:pt x="668" y="2358"/>
                  </a:cubicBezTo>
                  <a:cubicBezTo>
                    <a:pt x="668" y="2453"/>
                    <a:pt x="596" y="2525"/>
                    <a:pt x="501" y="2525"/>
                  </a:cubicBezTo>
                  <a:cubicBezTo>
                    <a:pt x="406" y="2525"/>
                    <a:pt x="334" y="2453"/>
                    <a:pt x="334" y="2358"/>
                  </a:cubicBezTo>
                  <a:cubicBezTo>
                    <a:pt x="334" y="2263"/>
                    <a:pt x="406" y="2191"/>
                    <a:pt x="501" y="2191"/>
                  </a:cubicBezTo>
                  <a:close/>
                  <a:moveTo>
                    <a:pt x="1263" y="667"/>
                  </a:moveTo>
                  <a:cubicBezTo>
                    <a:pt x="1787" y="667"/>
                    <a:pt x="2239" y="1120"/>
                    <a:pt x="2239" y="1644"/>
                  </a:cubicBezTo>
                  <a:cubicBezTo>
                    <a:pt x="2239" y="1858"/>
                    <a:pt x="2168" y="2072"/>
                    <a:pt x="2025" y="2239"/>
                  </a:cubicBezTo>
                  <a:cubicBezTo>
                    <a:pt x="1954" y="2191"/>
                    <a:pt x="1882" y="2168"/>
                    <a:pt x="1787" y="2168"/>
                  </a:cubicBezTo>
                  <a:cubicBezTo>
                    <a:pt x="1525" y="2168"/>
                    <a:pt x="1334" y="2358"/>
                    <a:pt x="1311" y="2620"/>
                  </a:cubicBezTo>
                  <a:lnTo>
                    <a:pt x="1263" y="2620"/>
                  </a:lnTo>
                  <a:cubicBezTo>
                    <a:pt x="1144" y="2620"/>
                    <a:pt x="1025" y="2596"/>
                    <a:pt x="930" y="2549"/>
                  </a:cubicBezTo>
                  <a:cubicBezTo>
                    <a:pt x="953" y="2501"/>
                    <a:pt x="977" y="2430"/>
                    <a:pt x="977" y="2358"/>
                  </a:cubicBezTo>
                  <a:cubicBezTo>
                    <a:pt x="977" y="2096"/>
                    <a:pt x="763" y="1882"/>
                    <a:pt x="501" y="1882"/>
                  </a:cubicBezTo>
                  <a:cubicBezTo>
                    <a:pt x="429" y="1882"/>
                    <a:pt x="382" y="1906"/>
                    <a:pt x="334" y="1929"/>
                  </a:cubicBezTo>
                  <a:cubicBezTo>
                    <a:pt x="310" y="1834"/>
                    <a:pt x="287" y="1739"/>
                    <a:pt x="287" y="1644"/>
                  </a:cubicBezTo>
                  <a:cubicBezTo>
                    <a:pt x="287" y="1096"/>
                    <a:pt x="715" y="667"/>
                    <a:pt x="1263" y="667"/>
                  </a:cubicBezTo>
                  <a:close/>
                  <a:moveTo>
                    <a:pt x="1787" y="2453"/>
                  </a:moveTo>
                  <a:cubicBezTo>
                    <a:pt x="1882" y="2453"/>
                    <a:pt x="1954" y="2525"/>
                    <a:pt x="1954" y="2620"/>
                  </a:cubicBezTo>
                  <a:cubicBezTo>
                    <a:pt x="1954" y="2715"/>
                    <a:pt x="1882" y="2787"/>
                    <a:pt x="1787" y="2787"/>
                  </a:cubicBezTo>
                  <a:cubicBezTo>
                    <a:pt x="1692" y="2787"/>
                    <a:pt x="1620" y="2715"/>
                    <a:pt x="1620" y="2620"/>
                  </a:cubicBezTo>
                  <a:cubicBezTo>
                    <a:pt x="1620" y="2525"/>
                    <a:pt x="1692" y="2453"/>
                    <a:pt x="1787" y="2453"/>
                  </a:cubicBezTo>
                  <a:close/>
                  <a:moveTo>
                    <a:pt x="739" y="1"/>
                  </a:moveTo>
                  <a:cubicBezTo>
                    <a:pt x="477" y="1"/>
                    <a:pt x="263" y="215"/>
                    <a:pt x="263" y="453"/>
                  </a:cubicBezTo>
                  <a:cubicBezTo>
                    <a:pt x="263" y="572"/>
                    <a:pt x="310" y="667"/>
                    <a:pt x="358" y="739"/>
                  </a:cubicBezTo>
                  <a:cubicBezTo>
                    <a:pt x="144" y="977"/>
                    <a:pt x="1" y="1286"/>
                    <a:pt x="1" y="1644"/>
                  </a:cubicBezTo>
                  <a:cubicBezTo>
                    <a:pt x="1" y="1810"/>
                    <a:pt x="25" y="1977"/>
                    <a:pt x="96" y="2144"/>
                  </a:cubicBezTo>
                  <a:cubicBezTo>
                    <a:pt x="72" y="2215"/>
                    <a:pt x="48" y="2287"/>
                    <a:pt x="48" y="2358"/>
                  </a:cubicBezTo>
                  <a:cubicBezTo>
                    <a:pt x="48" y="2620"/>
                    <a:pt x="239" y="2811"/>
                    <a:pt x="501" y="2811"/>
                  </a:cubicBezTo>
                  <a:cubicBezTo>
                    <a:pt x="572" y="2811"/>
                    <a:pt x="644" y="2811"/>
                    <a:pt x="691" y="2787"/>
                  </a:cubicBezTo>
                  <a:cubicBezTo>
                    <a:pt x="858" y="2858"/>
                    <a:pt x="1072" y="2906"/>
                    <a:pt x="1263" y="2906"/>
                  </a:cubicBezTo>
                  <a:lnTo>
                    <a:pt x="1406" y="2906"/>
                  </a:lnTo>
                  <a:cubicBezTo>
                    <a:pt x="1501" y="3025"/>
                    <a:pt x="1620" y="3096"/>
                    <a:pt x="1787" y="3096"/>
                  </a:cubicBezTo>
                  <a:cubicBezTo>
                    <a:pt x="2049" y="3096"/>
                    <a:pt x="2239" y="2882"/>
                    <a:pt x="2239" y="2620"/>
                  </a:cubicBezTo>
                  <a:cubicBezTo>
                    <a:pt x="2239" y="2572"/>
                    <a:pt x="2239" y="2525"/>
                    <a:pt x="2216" y="2477"/>
                  </a:cubicBezTo>
                  <a:cubicBezTo>
                    <a:pt x="2430" y="2239"/>
                    <a:pt x="2525" y="1953"/>
                    <a:pt x="2525" y="1644"/>
                  </a:cubicBezTo>
                  <a:cubicBezTo>
                    <a:pt x="2525" y="1477"/>
                    <a:pt x="2501" y="1310"/>
                    <a:pt x="2430" y="1167"/>
                  </a:cubicBezTo>
                  <a:cubicBezTo>
                    <a:pt x="2573" y="1072"/>
                    <a:pt x="2668" y="929"/>
                    <a:pt x="2668" y="763"/>
                  </a:cubicBezTo>
                  <a:cubicBezTo>
                    <a:pt x="2668" y="501"/>
                    <a:pt x="2454" y="286"/>
                    <a:pt x="2192" y="286"/>
                  </a:cubicBezTo>
                  <a:cubicBezTo>
                    <a:pt x="2049" y="286"/>
                    <a:pt x="1906" y="382"/>
                    <a:pt x="1811" y="501"/>
                  </a:cubicBezTo>
                  <a:cubicBezTo>
                    <a:pt x="1644" y="429"/>
                    <a:pt x="1453" y="382"/>
                    <a:pt x="1263" y="382"/>
                  </a:cubicBezTo>
                  <a:lnTo>
                    <a:pt x="1192" y="382"/>
                  </a:lnTo>
                  <a:cubicBezTo>
                    <a:pt x="1144" y="167"/>
                    <a:pt x="953" y="1"/>
                    <a:pt x="7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3"/>
            <p:cNvSpPr/>
            <p:nvPr/>
          </p:nvSpPr>
          <p:spPr>
            <a:xfrm>
              <a:off x="7562742" y="1291223"/>
              <a:ext cx="31270" cy="31304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48"/>
                    <a:pt x="572" y="620"/>
                    <a:pt x="476" y="620"/>
                  </a:cubicBezTo>
                  <a:cubicBezTo>
                    <a:pt x="381" y="620"/>
                    <a:pt x="310" y="548"/>
                    <a:pt x="310" y="453"/>
                  </a:cubicBezTo>
                  <a:cubicBezTo>
                    <a:pt x="310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215"/>
                    <a:pt x="0" y="453"/>
                  </a:cubicBezTo>
                  <a:cubicBezTo>
                    <a:pt x="0" y="715"/>
                    <a:pt x="214" y="929"/>
                    <a:pt x="476" y="929"/>
                  </a:cubicBezTo>
                  <a:cubicBezTo>
                    <a:pt x="738" y="929"/>
                    <a:pt x="929" y="715"/>
                    <a:pt x="929" y="453"/>
                  </a:cubicBezTo>
                  <a:cubicBezTo>
                    <a:pt x="929" y="215"/>
                    <a:pt x="738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3"/>
            <p:cNvSpPr/>
            <p:nvPr/>
          </p:nvSpPr>
          <p:spPr>
            <a:xfrm>
              <a:off x="7537093" y="1365780"/>
              <a:ext cx="20869" cy="9660"/>
            </a:xfrm>
            <a:custGeom>
              <a:avLst/>
              <a:gdLst/>
              <a:ahLst/>
              <a:cxnLst/>
              <a:rect l="l" t="t" r="r" b="b"/>
              <a:pathLst>
                <a:path w="620" h="287" extrusionOk="0">
                  <a:moveTo>
                    <a:pt x="143" y="0"/>
                  </a:moveTo>
                  <a:cubicBezTo>
                    <a:pt x="71" y="0"/>
                    <a:pt x="0" y="48"/>
                    <a:pt x="0" y="143"/>
                  </a:cubicBezTo>
                  <a:cubicBezTo>
                    <a:pt x="0" y="215"/>
                    <a:pt x="71" y="286"/>
                    <a:pt x="143" y="286"/>
                  </a:cubicBezTo>
                  <a:lnTo>
                    <a:pt x="452" y="286"/>
                  </a:lnTo>
                  <a:cubicBezTo>
                    <a:pt x="548" y="286"/>
                    <a:pt x="619" y="215"/>
                    <a:pt x="619" y="143"/>
                  </a:cubicBezTo>
                  <a:cubicBezTo>
                    <a:pt x="619" y="72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3"/>
            <p:cNvSpPr/>
            <p:nvPr/>
          </p:nvSpPr>
          <p:spPr>
            <a:xfrm>
              <a:off x="7582769" y="1247937"/>
              <a:ext cx="32078" cy="10468"/>
            </a:xfrm>
            <a:custGeom>
              <a:avLst/>
              <a:gdLst/>
              <a:ahLst/>
              <a:cxnLst/>
              <a:rect l="l" t="t" r="r" b="b"/>
              <a:pathLst>
                <a:path w="953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882" y="310"/>
                    <a:pt x="953" y="239"/>
                    <a:pt x="953" y="143"/>
                  </a:cubicBezTo>
                  <a:cubicBezTo>
                    <a:pt x="953" y="72"/>
                    <a:pt x="882" y="1"/>
                    <a:pt x="8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7388357" y="2743191"/>
            <a:ext cx="1755643" cy="2194516"/>
            <a:chOff x="6949494" y="115347"/>
            <a:chExt cx="1755643" cy="2194516"/>
          </a:xfrm>
        </p:grpSpPr>
        <p:sp>
          <p:nvSpPr>
            <p:cNvPr id="1131" name="Google Shape;1131;p40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40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1133" name="Google Shape;1133;p40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0" name="Google Shape;1160;p40"/>
          <p:cNvGrpSpPr/>
          <p:nvPr/>
        </p:nvGrpSpPr>
        <p:grpSpPr>
          <a:xfrm rot="-4681337">
            <a:off x="192377" y="-116216"/>
            <a:ext cx="1774006" cy="2286068"/>
            <a:chOff x="6657355" y="221675"/>
            <a:chExt cx="2059068" cy="2644025"/>
          </a:xfrm>
        </p:grpSpPr>
        <p:sp>
          <p:nvSpPr>
            <p:cNvPr id="1161" name="Google Shape;1161;p40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2" name="Google Shape;1162;p40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163" name="Google Shape;1163;p40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40"/>
          <p:cNvGrpSpPr/>
          <p:nvPr/>
        </p:nvGrpSpPr>
        <p:grpSpPr>
          <a:xfrm>
            <a:off x="504117" y="2763204"/>
            <a:ext cx="1228334" cy="1188754"/>
            <a:chOff x="4464792" y="1820248"/>
            <a:chExt cx="947642" cy="914426"/>
          </a:xfrm>
        </p:grpSpPr>
        <p:sp>
          <p:nvSpPr>
            <p:cNvPr id="1201" name="Google Shape;1201;p40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40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203" name="Google Shape;1203;p40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0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38"/>
          <p:cNvGrpSpPr/>
          <p:nvPr/>
        </p:nvGrpSpPr>
        <p:grpSpPr>
          <a:xfrm>
            <a:off x="7532324" y="2632838"/>
            <a:ext cx="1543336" cy="1417294"/>
            <a:chOff x="6660325" y="3820125"/>
            <a:chExt cx="1242421" cy="1142979"/>
          </a:xfrm>
        </p:grpSpPr>
        <p:sp>
          <p:nvSpPr>
            <p:cNvPr id="881" name="Google Shape;881;p38"/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" name="Google Shape;882;p38"/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883" name="Google Shape;883;p38"/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9" name="Google Shape;929;p38"/>
          <p:cNvSpPr txBox="1">
            <a:spLocks noGrp="1"/>
          </p:cNvSpPr>
          <p:nvPr>
            <p:ph type="subTitle" idx="1"/>
          </p:nvPr>
        </p:nvSpPr>
        <p:spPr>
          <a:xfrm>
            <a:off x="633513" y="1165892"/>
            <a:ext cx="6391341" cy="32629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b="1" dirty="0"/>
              <a:t>Coronavirus disease (COVID-19) is an infectious disease caused by the SARS-CoV-2 virus</a:t>
            </a:r>
            <a:r>
              <a:rPr lang="en-US" b="1" dirty="0" smtClean="0"/>
              <a:t>.</a:t>
            </a:r>
          </a:p>
          <a:p>
            <a:pPr marL="0" lvl="0" indent="0"/>
            <a:endParaRPr lang="en-US" b="1" dirty="0" smtClean="0"/>
          </a:p>
          <a:p>
            <a:pPr marL="0" lvl="0" indent="0"/>
            <a:endParaRPr lang="en-US" b="1" dirty="0"/>
          </a:p>
          <a:p>
            <a:pPr marL="0" lvl="0" indent="0"/>
            <a:r>
              <a:rPr lang="en-US" b="1" dirty="0" smtClean="0"/>
              <a:t>With its great tendency to spread, Nigeria became a safe haven for it. Ever since the confirmation of the first case in Nigeria on 27</a:t>
            </a:r>
            <a:r>
              <a:rPr lang="en-US" b="1" baseline="30000" dirty="0" smtClean="0"/>
              <a:t>th</a:t>
            </a:r>
            <a:r>
              <a:rPr lang="en-US" b="1" dirty="0" smtClean="0"/>
              <a:t> of February, 2020, the trajectory of cases has only seen a steady rise. </a:t>
            </a:r>
          </a:p>
          <a:p>
            <a:pPr marL="0" lvl="0" indent="0"/>
            <a:endParaRPr lang="en-US" b="1" dirty="0"/>
          </a:p>
          <a:p>
            <a:pPr marL="0" lvl="0" indent="0"/>
            <a:endParaRPr lang="en-US" b="1" dirty="0" smtClean="0"/>
          </a:p>
          <a:p>
            <a:pPr marL="0" lvl="0" indent="0"/>
            <a:r>
              <a:rPr lang="en-US" b="1" dirty="0" smtClean="0"/>
              <a:t>	</a:t>
            </a:r>
          </a:p>
          <a:p>
            <a:pPr marL="0" lvl="0" indent="0"/>
            <a:endParaRPr lang="en-US" b="1" dirty="0" smtClean="0"/>
          </a:p>
          <a:p>
            <a:pPr marL="0" lvl="0" indent="0"/>
            <a:r>
              <a:rPr lang="en-US" b="1" dirty="0" smtClean="0"/>
              <a:t>This project investigates COVID-19’s stay in Nigeria; exploring its effects on the economy and health sector among others</a:t>
            </a:r>
            <a:r>
              <a:rPr lang="en-US" b="1" dirty="0" smtClean="0"/>
              <a:t>. </a:t>
            </a:r>
            <a:r>
              <a:rPr lang="en-US" b="1" dirty="0" smtClean="0"/>
              <a:t>The solution will also </a:t>
            </a:r>
            <a:r>
              <a:rPr lang="en-US" b="1" smtClean="0"/>
              <a:t>be stated.</a:t>
            </a:r>
            <a:r>
              <a:rPr lang="en-US" b="1" smtClean="0"/>
              <a:t> </a:t>
            </a:r>
            <a:endParaRPr lang="en-US" b="1" dirty="0" smtClean="0"/>
          </a:p>
          <a:p>
            <a:pPr marL="0" lvl="0" indent="0"/>
            <a:endParaRPr lang="en-GB" b="1" dirty="0" smtClean="0"/>
          </a:p>
          <a:p>
            <a:pPr marL="0" lvl="0" indent="0"/>
            <a:endParaRPr lang="en-GB" b="1" dirty="0" smtClean="0"/>
          </a:p>
        </p:txBody>
      </p:sp>
      <p:sp>
        <p:nvSpPr>
          <p:cNvPr id="932" name="Google Shape;932;p38"/>
          <p:cNvSpPr/>
          <p:nvPr/>
        </p:nvSpPr>
        <p:spPr>
          <a:xfrm>
            <a:off x="5865876" y="2632110"/>
            <a:ext cx="947642" cy="914426"/>
          </a:xfrm>
          <a:custGeom>
            <a:avLst/>
            <a:gdLst/>
            <a:ahLst/>
            <a:cxnLst/>
            <a:rect l="l" t="t" r="r" b="b"/>
            <a:pathLst>
              <a:path w="22448" h="21888" extrusionOk="0">
                <a:moveTo>
                  <a:pt x="8516" y="0"/>
                </a:moveTo>
                <a:cubicBezTo>
                  <a:pt x="8240" y="0"/>
                  <a:pt x="7964" y="54"/>
                  <a:pt x="7699" y="162"/>
                </a:cubicBezTo>
                <a:lnTo>
                  <a:pt x="6133" y="809"/>
                </a:lnTo>
                <a:cubicBezTo>
                  <a:pt x="5599" y="1028"/>
                  <a:pt x="5184" y="1444"/>
                  <a:pt x="4961" y="1972"/>
                </a:cubicBezTo>
                <a:cubicBezTo>
                  <a:pt x="4742" y="2506"/>
                  <a:pt x="4742" y="3090"/>
                  <a:pt x="4957" y="3618"/>
                </a:cubicBezTo>
                <a:cubicBezTo>
                  <a:pt x="4996" y="3708"/>
                  <a:pt x="5039" y="3795"/>
                  <a:pt x="5086" y="3877"/>
                </a:cubicBezTo>
                <a:lnTo>
                  <a:pt x="4690" y="4269"/>
                </a:lnTo>
                <a:cubicBezTo>
                  <a:pt x="4671" y="4285"/>
                  <a:pt x="4655" y="4303"/>
                  <a:pt x="4636" y="4319"/>
                </a:cubicBezTo>
                <a:cubicBezTo>
                  <a:pt x="4624" y="4335"/>
                  <a:pt x="4608" y="4347"/>
                  <a:pt x="4596" y="4363"/>
                </a:cubicBezTo>
                <a:lnTo>
                  <a:pt x="4169" y="4782"/>
                </a:lnTo>
                <a:cubicBezTo>
                  <a:pt x="4091" y="4735"/>
                  <a:pt x="4005" y="4692"/>
                  <a:pt x="3914" y="4656"/>
                </a:cubicBezTo>
                <a:cubicBezTo>
                  <a:pt x="3648" y="4546"/>
                  <a:pt x="3371" y="4494"/>
                  <a:pt x="3098" y="4494"/>
                </a:cubicBezTo>
                <a:cubicBezTo>
                  <a:pt x="2254" y="4494"/>
                  <a:pt x="1450" y="4993"/>
                  <a:pt x="1109" y="5816"/>
                </a:cubicBezTo>
                <a:lnTo>
                  <a:pt x="455" y="7383"/>
                </a:lnTo>
                <a:cubicBezTo>
                  <a:pt x="1" y="8477"/>
                  <a:pt x="518" y="9739"/>
                  <a:pt x="1611" y="10197"/>
                </a:cubicBezTo>
                <a:cubicBezTo>
                  <a:pt x="1701" y="10232"/>
                  <a:pt x="1791" y="10263"/>
                  <a:pt x="1885" y="10291"/>
                </a:cubicBezTo>
                <a:lnTo>
                  <a:pt x="1881" y="11572"/>
                </a:lnTo>
                <a:cubicBezTo>
                  <a:pt x="1791" y="11596"/>
                  <a:pt x="1701" y="11627"/>
                  <a:pt x="1615" y="11662"/>
                </a:cubicBezTo>
                <a:cubicBezTo>
                  <a:pt x="1082" y="11882"/>
                  <a:pt x="670" y="12292"/>
                  <a:pt x="447" y="12826"/>
                </a:cubicBezTo>
                <a:cubicBezTo>
                  <a:pt x="228" y="13354"/>
                  <a:pt x="224" y="13942"/>
                  <a:pt x="444" y="14471"/>
                </a:cubicBezTo>
                <a:lnTo>
                  <a:pt x="741" y="15192"/>
                </a:lnTo>
                <a:cubicBezTo>
                  <a:pt x="749" y="15208"/>
                  <a:pt x="753" y="15220"/>
                  <a:pt x="757" y="15235"/>
                </a:cubicBezTo>
                <a:cubicBezTo>
                  <a:pt x="764" y="15251"/>
                  <a:pt x="773" y="15267"/>
                  <a:pt x="777" y="15282"/>
                </a:cubicBezTo>
                <a:cubicBezTo>
                  <a:pt x="784" y="15294"/>
                  <a:pt x="788" y="15302"/>
                  <a:pt x="793" y="15314"/>
                </a:cubicBezTo>
                <a:lnTo>
                  <a:pt x="1090" y="16039"/>
                </a:lnTo>
                <a:cubicBezTo>
                  <a:pt x="1423" y="16849"/>
                  <a:pt x="2203" y="17374"/>
                  <a:pt x="3080" y="17374"/>
                </a:cubicBezTo>
                <a:cubicBezTo>
                  <a:pt x="3362" y="17374"/>
                  <a:pt x="3641" y="17319"/>
                  <a:pt x="3896" y="17214"/>
                </a:cubicBezTo>
                <a:cubicBezTo>
                  <a:pt x="3985" y="17175"/>
                  <a:pt x="4071" y="17135"/>
                  <a:pt x="4154" y="17084"/>
                </a:cubicBezTo>
                <a:lnTo>
                  <a:pt x="5059" y="17997"/>
                </a:lnTo>
                <a:cubicBezTo>
                  <a:pt x="5012" y="18079"/>
                  <a:pt x="4972" y="18162"/>
                  <a:pt x="4937" y="18249"/>
                </a:cubicBezTo>
                <a:cubicBezTo>
                  <a:pt x="4479" y="19341"/>
                  <a:pt x="4996" y="20603"/>
                  <a:pt x="6093" y="21061"/>
                </a:cubicBezTo>
                <a:lnTo>
                  <a:pt x="7661" y="21716"/>
                </a:lnTo>
                <a:cubicBezTo>
                  <a:pt x="7927" y="21826"/>
                  <a:pt x="8205" y="21880"/>
                  <a:pt x="8487" y="21880"/>
                </a:cubicBezTo>
                <a:cubicBezTo>
                  <a:pt x="9361" y="21880"/>
                  <a:pt x="10137" y="21363"/>
                  <a:pt x="10473" y="20560"/>
                </a:cubicBezTo>
                <a:cubicBezTo>
                  <a:pt x="10509" y="20470"/>
                  <a:pt x="10540" y="20379"/>
                  <a:pt x="10567" y="20285"/>
                </a:cubicBezTo>
                <a:lnTo>
                  <a:pt x="11849" y="20289"/>
                </a:lnTo>
                <a:cubicBezTo>
                  <a:pt x="11872" y="20379"/>
                  <a:pt x="11903" y="20466"/>
                  <a:pt x="11939" y="20552"/>
                </a:cubicBezTo>
                <a:cubicBezTo>
                  <a:pt x="12272" y="21363"/>
                  <a:pt x="13052" y="21888"/>
                  <a:pt x="13929" y="21888"/>
                </a:cubicBezTo>
                <a:cubicBezTo>
                  <a:pt x="14211" y="21888"/>
                  <a:pt x="14489" y="21833"/>
                  <a:pt x="14748" y="21728"/>
                </a:cubicBezTo>
                <a:lnTo>
                  <a:pt x="15446" y="21437"/>
                </a:lnTo>
                <a:cubicBezTo>
                  <a:pt x="15465" y="21433"/>
                  <a:pt x="15480" y="21426"/>
                  <a:pt x="15500" y="21417"/>
                </a:cubicBezTo>
                <a:cubicBezTo>
                  <a:pt x="15516" y="21414"/>
                  <a:pt x="15527" y="21406"/>
                  <a:pt x="15543" y="21402"/>
                </a:cubicBezTo>
                <a:cubicBezTo>
                  <a:pt x="15571" y="21390"/>
                  <a:pt x="15598" y="21379"/>
                  <a:pt x="15626" y="21363"/>
                </a:cubicBezTo>
                <a:lnTo>
                  <a:pt x="16315" y="21081"/>
                </a:lnTo>
                <a:cubicBezTo>
                  <a:pt x="16849" y="20862"/>
                  <a:pt x="17263" y="20450"/>
                  <a:pt x="17487" y="19918"/>
                </a:cubicBezTo>
                <a:cubicBezTo>
                  <a:pt x="17706" y="19384"/>
                  <a:pt x="17706" y="18800"/>
                  <a:pt x="17491" y="18276"/>
                </a:cubicBezTo>
                <a:cubicBezTo>
                  <a:pt x="17455" y="18186"/>
                  <a:pt x="17413" y="18099"/>
                  <a:pt x="17361" y="18017"/>
                </a:cubicBezTo>
                <a:lnTo>
                  <a:pt x="18274" y="17108"/>
                </a:lnTo>
                <a:cubicBezTo>
                  <a:pt x="18353" y="17155"/>
                  <a:pt x="18439" y="17198"/>
                  <a:pt x="18525" y="17238"/>
                </a:cubicBezTo>
                <a:cubicBezTo>
                  <a:pt x="18791" y="17347"/>
                  <a:pt x="19070" y="17402"/>
                  <a:pt x="19355" y="17402"/>
                </a:cubicBezTo>
                <a:cubicBezTo>
                  <a:pt x="20225" y="17402"/>
                  <a:pt x="21001" y="16880"/>
                  <a:pt x="21339" y="16077"/>
                </a:cubicBezTo>
                <a:lnTo>
                  <a:pt x="21636" y="15365"/>
                </a:lnTo>
                <a:cubicBezTo>
                  <a:pt x="21652" y="15334"/>
                  <a:pt x="21663" y="15298"/>
                  <a:pt x="21679" y="15267"/>
                </a:cubicBezTo>
                <a:cubicBezTo>
                  <a:pt x="21683" y="15251"/>
                  <a:pt x="21691" y="15239"/>
                  <a:pt x="21695" y="15223"/>
                </a:cubicBezTo>
                <a:lnTo>
                  <a:pt x="21695" y="15220"/>
                </a:lnTo>
                <a:lnTo>
                  <a:pt x="21992" y="14511"/>
                </a:lnTo>
                <a:cubicBezTo>
                  <a:pt x="22447" y="13417"/>
                  <a:pt x="21930" y="12155"/>
                  <a:pt x="20849" y="11701"/>
                </a:cubicBezTo>
                <a:cubicBezTo>
                  <a:pt x="20755" y="11662"/>
                  <a:pt x="20661" y="11631"/>
                  <a:pt x="20567" y="11603"/>
                </a:cubicBezTo>
                <a:lnTo>
                  <a:pt x="20567" y="11055"/>
                </a:lnTo>
                <a:cubicBezTo>
                  <a:pt x="20567" y="11027"/>
                  <a:pt x="20570" y="11000"/>
                  <a:pt x="20570" y="10969"/>
                </a:cubicBezTo>
                <a:cubicBezTo>
                  <a:pt x="20570" y="10941"/>
                  <a:pt x="20570" y="10918"/>
                  <a:pt x="20567" y="10890"/>
                </a:cubicBezTo>
                <a:lnTo>
                  <a:pt x="20570" y="10318"/>
                </a:lnTo>
                <a:cubicBezTo>
                  <a:pt x="20661" y="10294"/>
                  <a:pt x="20751" y="10263"/>
                  <a:pt x="20840" y="10224"/>
                </a:cubicBezTo>
                <a:cubicBezTo>
                  <a:pt x="21370" y="10005"/>
                  <a:pt x="21785" y="9593"/>
                  <a:pt x="22004" y="9064"/>
                </a:cubicBezTo>
                <a:cubicBezTo>
                  <a:pt x="22223" y="8531"/>
                  <a:pt x="22223" y="7947"/>
                  <a:pt x="22004" y="7419"/>
                </a:cubicBezTo>
                <a:lnTo>
                  <a:pt x="21357" y="5847"/>
                </a:lnTo>
                <a:cubicBezTo>
                  <a:pt x="21016" y="5020"/>
                  <a:pt x="20212" y="4520"/>
                  <a:pt x="19367" y="4520"/>
                </a:cubicBezTo>
                <a:cubicBezTo>
                  <a:pt x="19097" y="4520"/>
                  <a:pt x="18822" y="4571"/>
                  <a:pt x="18556" y="4680"/>
                </a:cubicBezTo>
                <a:cubicBezTo>
                  <a:pt x="18552" y="4680"/>
                  <a:pt x="18552" y="4684"/>
                  <a:pt x="18549" y="4684"/>
                </a:cubicBezTo>
                <a:cubicBezTo>
                  <a:pt x="18462" y="4719"/>
                  <a:pt x="18377" y="4762"/>
                  <a:pt x="18298" y="4809"/>
                </a:cubicBezTo>
                <a:lnTo>
                  <a:pt x="17921" y="4433"/>
                </a:lnTo>
                <a:cubicBezTo>
                  <a:pt x="17898" y="4406"/>
                  <a:pt x="17874" y="4382"/>
                  <a:pt x="17851" y="4355"/>
                </a:cubicBezTo>
                <a:cubicBezTo>
                  <a:pt x="17827" y="4335"/>
                  <a:pt x="17804" y="4312"/>
                  <a:pt x="17784" y="4292"/>
                </a:cubicBezTo>
                <a:lnTo>
                  <a:pt x="17389" y="3896"/>
                </a:lnTo>
                <a:cubicBezTo>
                  <a:pt x="17436" y="3815"/>
                  <a:pt x="17475" y="3732"/>
                  <a:pt x="17511" y="3645"/>
                </a:cubicBezTo>
                <a:cubicBezTo>
                  <a:pt x="17968" y="2553"/>
                  <a:pt x="17451" y="1291"/>
                  <a:pt x="16355" y="833"/>
                </a:cubicBezTo>
                <a:lnTo>
                  <a:pt x="15641" y="535"/>
                </a:lnTo>
                <a:cubicBezTo>
                  <a:pt x="15598" y="515"/>
                  <a:pt x="15551" y="495"/>
                  <a:pt x="15500" y="476"/>
                </a:cubicBezTo>
                <a:lnTo>
                  <a:pt x="15496" y="476"/>
                </a:lnTo>
                <a:lnTo>
                  <a:pt x="14791" y="182"/>
                </a:lnTo>
                <a:cubicBezTo>
                  <a:pt x="14523" y="69"/>
                  <a:pt x="14240" y="12"/>
                  <a:pt x="13957" y="12"/>
                </a:cubicBezTo>
                <a:cubicBezTo>
                  <a:pt x="13681" y="12"/>
                  <a:pt x="13405" y="66"/>
                  <a:pt x="13142" y="174"/>
                </a:cubicBezTo>
                <a:cubicBezTo>
                  <a:pt x="12609" y="390"/>
                  <a:pt x="12194" y="805"/>
                  <a:pt x="11974" y="1334"/>
                </a:cubicBezTo>
                <a:cubicBezTo>
                  <a:pt x="11939" y="1424"/>
                  <a:pt x="11907" y="1514"/>
                  <a:pt x="11884" y="1605"/>
                </a:cubicBezTo>
                <a:lnTo>
                  <a:pt x="10599" y="1600"/>
                </a:lnTo>
                <a:cubicBezTo>
                  <a:pt x="10576" y="1511"/>
                  <a:pt x="10544" y="1424"/>
                  <a:pt x="10509" y="1338"/>
                </a:cubicBezTo>
                <a:cubicBezTo>
                  <a:pt x="10294" y="805"/>
                  <a:pt x="9882" y="390"/>
                  <a:pt x="9349" y="171"/>
                </a:cubicBezTo>
                <a:cubicBezTo>
                  <a:pt x="9081" y="57"/>
                  <a:pt x="8799" y="0"/>
                  <a:pt x="8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38"/>
          <p:cNvGrpSpPr/>
          <p:nvPr/>
        </p:nvGrpSpPr>
        <p:grpSpPr>
          <a:xfrm>
            <a:off x="5971082" y="2698159"/>
            <a:ext cx="775916" cy="767964"/>
            <a:chOff x="1368075" y="1017775"/>
            <a:chExt cx="487875" cy="487875"/>
          </a:xfrm>
        </p:grpSpPr>
        <p:sp>
          <p:nvSpPr>
            <p:cNvPr id="934" name="Google Shape;934;p38"/>
            <p:cNvSpPr/>
            <p:nvPr/>
          </p:nvSpPr>
          <p:spPr>
            <a:xfrm>
              <a:off x="1475225" y="1141725"/>
              <a:ext cx="273575" cy="240750"/>
            </a:xfrm>
            <a:custGeom>
              <a:avLst/>
              <a:gdLst/>
              <a:ahLst/>
              <a:cxnLst/>
              <a:rect l="l" t="t" r="r" b="b"/>
              <a:pathLst>
                <a:path w="10943" h="9630" extrusionOk="0">
                  <a:moveTo>
                    <a:pt x="5489" y="1"/>
                  </a:moveTo>
                  <a:cubicBezTo>
                    <a:pt x="3592" y="1"/>
                    <a:pt x="1792" y="1115"/>
                    <a:pt x="1034" y="2976"/>
                  </a:cubicBezTo>
                  <a:cubicBezTo>
                    <a:pt x="0" y="5408"/>
                    <a:pt x="1155" y="8234"/>
                    <a:pt x="3617" y="9268"/>
                  </a:cubicBezTo>
                  <a:cubicBezTo>
                    <a:pt x="4218" y="9513"/>
                    <a:pt x="4839" y="9629"/>
                    <a:pt x="5450" y="9629"/>
                  </a:cubicBezTo>
                  <a:cubicBezTo>
                    <a:pt x="7340" y="9629"/>
                    <a:pt x="9128" y="8515"/>
                    <a:pt x="9909" y="6654"/>
                  </a:cubicBezTo>
                  <a:cubicBezTo>
                    <a:pt x="10943" y="4222"/>
                    <a:pt x="9757" y="1395"/>
                    <a:pt x="7326" y="362"/>
                  </a:cubicBezTo>
                  <a:cubicBezTo>
                    <a:pt x="6724" y="117"/>
                    <a:pt x="6102" y="1"/>
                    <a:pt x="548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1523850" y="1282275"/>
              <a:ext cx="64625" cy="56900"/>
            </a:xfrm>
            <a:custGeom>
              <a:avLst/>
              <a:gdLst/>
              <a:ahLst/>
              <a:cxnLst/>
              <a:rect l="l" t="t" r="r" b="b"/>
              <a:pathLst>
                <a:path w="2585" h="2276" extrusionOk="0">
                  <a:moveTo>
                    <a:pt x="1295" y="1"/>
                  </a:moveTo>
                  <a:cubicBezTo>
                    <a:pt x="850" y="1"/>
                    <a:pt x="427" y="263"/>
                    <a:pt x="244" y="698"/>
                  </a:cubicBezTo>
                  <a:cubicBezTo>
                    <a:pt x="1" y="1275"/>
                    <a:pt x="274" y="1944"/>
                    <a:pt x="852" y="2187"/>
                  </a:cubicBezTo>
                  <a:cubicBezTo>
                    <a:pt x="995" y="2247"/>
                    <a:pt x="1144" y="2276"/>
                    <a:pt x="1290" y="2276"/>
                  </a:cubicBezTo>
                  <a:cubicBezTo>
                    <a:pt x="1735" y="2276"/>
                    <a:pt x="2158" y="2013"/>
                    <a:pt x="2341" y="1579"/>
                  </a:cubicBezTo>
                  <a:cubicBezTo>
                    <a:pt x="2584" y="1002"/>
                    <a:pt x="2311" y="333"/>
                    <a:pt x="1733" y="90"/>
                  </a:cubicBezTo>
                  <a:cubicBezTo>
                    <a:pt x="1590" y="29"/>
                    <a:pt x="1441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1536775" y="1174550"/>
              <a:ext cx="106400" cy="93450"/>
            </a:xfrm>
            <a:custGeom>
              <a:avLst/>
              <a:gdLst/>
              <a:ahLst/>
              <a:cxnLst/>
              <a:rect l="l" t="t" r="r" b="b"/>
              <a:pathLst>
                <a:path w="4256" h="3738" extrusionOk="0">
                  <a:moveTo>
                    <a:pt x="2120" y="1"/>
                  </a:moveTo>
                  <a:cubicBezTo>
                    <a:pt x="1391" y="1"/>
                    <a:pt x="694" y="435"/>
                    <a:pt x="395" y="1146"/>
                  </a:cubicBezTo>
                  <a:cubicBezTo>
                    <a:pt x="0" y="2089"/>
                    <a:pt x="456" y="3183"/>
                    <a:pt x="1398" y="3578"/>
                  </a:cubicBezTo>
                  <a:cubicBezTo>
                    <a:pt x="1639" y="3686"/>
                    <a:pt x="1889" y="3738"/>
                    <a:pt x="2134" y="3738"/>
                  </a:cubicBezTo>
                  <a:cubicBezTo>
                    <a:pt x="2853" y="3738"/>
                    <a:pt x="3536" y="3300"/>
                    <a:pt x="3830" y="2575"/>
                  </a:cubicBezTo>
                  <a:cubicBezTo>
                    <a:pt x="4256" y="1633"/>
                    <a:pt x="3800" y="538"/>
                    <a:pt x="2827" y="143"/>
                  </a:cubicBezTo>
                  <a:cubicBezTo>
                    <a:pt x="2596" y="46"/>
                    <a:pt x="2356" y="1"/>
                    <a:pt x="21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1599850" y="1271625"/>
              <a:ext cx="88150" cy="77450"/>
            </a:xfrm>
            <a:custGeom>
              <a:avLst/>
              <a:gdLst/>
              <a:ahLst/>
              <a:cxnLst/>
              <a:rect l="l" t="t" r="r" b="b"/>
              <a:pathLst>
                <a:path w="3526" h="3098" extrusionOk="0">
                  <a:moveTo>
                    <a:pt x="1781" y="1"/>
                  </a:moveTo>
                  <a:cubicBezTo>
                    <a:pt x="1170" y="1"/>
                    <a:pt x="587" y="367"/>
                    <a:pt x="334" y="941"/>
                  </a:cubicBezTo>
                  <a:cubicBezTo>
                    <a:pt x="0" y="1731"/>
                    <a:pt x="395" y="2643"/>
                    <a:pt x="1186" y="2978"/>
                  </a:cubicBezTo>
                  <a:cubicBezTo>
                    <a:pt x="1370" y="3059"/>
                    <a:pt x="1563" y="3097"/>
                    <a:pt x="1755" y="3097"/>
                  </a:cubicBezTo>
                  <a:cubicBezTo>
                    <a:pt x="2354" y="3097"/>
                    <a:pt x="2938" y="2725"/>
                    <a:pt x="3192" y="2127"/>
                  </a:cubicBezTo>
                  <a:cubicBezTo>
                    <a:pt x="3526" y="1336"/>
                    <a:pt x="3131" y="455"/>
                    <a:pt x="2371" y="121"/>
                  </a:cubicBezTo>
                  <a:cubicBezTo>
                    <a:pt x="2178" y="39"/>
                    <a:pt x="1978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1655300" y="1212200"/>
              <a:ext cx="51700" cy="45075"/>
            </a:xfrm>
            <a:custGeom>
              <a:avLst/>
              <a:gdLst/>
              <a:ahLst/>
              <a:cxnLst/>
              <a:rect l="l" t="t" r="r" b="b"/>
              <a:pathLst>
                <a:path w="2068" h="1803" extrusionOk="0">
                  <a:moveTo>
                    <a:pt x="1033" y="1"/>
                  </a:moveTo>
                  <a:cubicBezTo>
                    <a:pt x="682" y="1"/>
                    <a:pt x="352" y="207"/>
                    <a:pt x="214" y="552"/>
                  </a:cubicBezTo>
                  <a:cubicBezTo>
                    <a:pt x="1" y="1008"/>
                    <a:pt x="214" y="1525"/>
                    <a:pt x="700" y="1738"/>
                  </a:cubicBezTo>
                  <a:cubicBezTo>
                    <a:pt x="810" y="1782"/>
                    <a:pt x="924" y="1803"/>
                    <a:pt x="1036" y="1803"/>
                  </a:cubicBezTo>
                  <a:cubicBezTo>
                    <a:pt x="1387" y="1803"/>
                    <a:pt x="1717" y="1597"/>
                    <a:pt x="1855" y="1251"/>
                  </a:cubicBezTo>
                  <a:cubicBezTo>
                    <a:pt x="2068" y="795"/>
                    <a:pt x="1855" y="248"/>
                    <a:pt x="1369" y="66"/>
                  </a:cubicBezTo>
                  <a:cubicBezTo>
                    <a:pt x="1258" y="22"/>
                    <a:pt x="1145" y="1"/>
                    <a:pt x="10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1475225" y="1125675"/>
              <a:ext cx="273575" cy="272825"/>
            </a:xfrm>
            <a:custGeom>
              <a:avLst/>
              <a:gdLst/>
              <a:ahLst/>
              <a:cxnLst/>
              <a:rect l="l" t="t" r="r" b="b"/>
              <a:pathLst>
                <a:path w="10943" h="10913" fill="none" extrusionOk="0">
                  <a:moveTo>
                    <a:pt x="9909" y="7296"/>
                  </a:moveTo>
                  <a:cubicBezTo>
                    <a:pt x="8876" y="9758"/>
                    <a:pt x="6079" y="10913"/>
                    <a:pt x="3617" y="9910"/>
                  </a:cubicBezTo>
                  <a:cubicBezTo>
                    <a:pt x="1155" y="8876"/>
                    <a:pt x="0" y="6050"/>
                    <a:pt x="1034" y="3618"/>
                  </a:cubicBezTo>
                  <a:cubicBezTo>
                    <a:pt x="2037" y="1156"/>
                    <a:pt x="4864" y="1"/>
                    <a:pt x="7326" y="1004"/>
                  </a:cubicBezTo>
                  <a:cubicBezTo>
                    <a:pt x="9757" y="2037"/>
                    <a:pt x="10943" y="4864"/>
                    <a:pt x="9909" y="729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1658350" y="1027650"/>
              <a:ext cx="50950" cy="123150"/>
            </a:xfrm>
            <a:custGeom>
              <a:avLst/>
              <a:gdLst/>
              <a:ahLst/>
              <a:cxnLst/>
              <a:rect l="l" t="t" r="r" b="b"/>
              <a:pathLst>
                <a:path w="2038" h="4926" fill="none" extrusionOk="0">
                  <a:moveTo>
                    <a:pt x="1" y="4925"/>
                  </a:moveTo>
                  <a:lnTo>
                    <a:pt x="2037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1688000" y="101855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0" y="0"/>
                  </a:moveTo>
                  <a:lnTo>
                    <a:pt x="1733" y="73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1722950" y="1165200"/>
              <a:ext cx="123875" cy="50950"/>
            </a:xfrm>
            <a:custGeom>
              <a:avLst/>
              <a:gdLst/>
              <a:ahLst/>
              <a:cxnLst/>
              <a:rect l="l" t="t" r="r" b="b"/>
              <a:pathLst>
                <a:path w="4955" h="2038" fill="none" extrusionOk="0">
                  <a:moveTo>
                    <a:pt x="0" y="2037"/>
                  </a:moveTo>
                  <a:lnTo>
                    <a:pt x="4955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1837675" y="1143175"/>
              <a:ext cx="18275" cy="44100"/>
            </a:xfrm>
            <a:custGeom>
              <a:avLst/>
              <a:gdLst/>
              <a:ahLst/>
              <a:cxnLst/>
              <a:rect l="l" t="t" r="r" b="b"/>
              <a:pathLst>
                <a:path w="731" h="1764" fill="none" extrusionOk="0">
                  <a:moveTo>
                    <a:pt x="1" y="0"/>
                  </a:moveTo>
                  <a:lnTo>
                    <a:pt x="730" y="176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722950" y="13080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0" y="1"/>
                  </a:moveTo>
                  <a:lnTo>
                    <a:pt x="4955" y="2068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837675" y="1337700"/>
              <a:ext cx="17525" cy="43325"/>
            </a:xfrm>
            <a:custGeom>
              <a:avLst/>
              <a:gdLst/>
              <a:ahLst/>
              <a:cxnLst/>
              <a:rect l="l" t="t" r="r" b="b"/>
              <a:pathLst>
                <a:path w="701" h="1733" fill="none" extrusionOk="0">
                  <a:moveTo>
                    <a:pt x="700" y="0"/>
                  </a:moveTo>
                  <a:lnTo>
                    <a:pt x="1" y="173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657600" y="1373400"/>
              <a:ext cx="50925" cy="123900"/>
            </a:xfrm>
            <a:custGeom>
              <a:avLst/>
              <a:gdLst/>
              <a:ahLst/>
              <a:cxnLst/>
              <a:rect l="l" t="t" r="r" b="b"/>
              <a:pathLst>
                <a:path w="2037" h="4956" fill="none" extrusionOk="0">
                  <a:moveTo>
                    <a:pt x="0" y="1"/>
                  </a:moveTo>
                  <a:lnTo>
                    <a:pt x="2037" y="495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687225" y="1488150"/>
              <a:ext cx="43350" cy="17500"/>
            </a:xfrm>
            <a:custGeom>
              <a:avLst/>
              <a:gdLst/>
              <a:ahLst/>
              <a:cxnLst/>
              <a:rect l="l" t="t" r="r" b="b"/>
              <a:pathLst>
                <a:path w="1734" h="700" fill="none" extrusionOk="0">
                  <a:moveTo>
                    <a:pt x="1733" y="1"/>
                  </a:moveTo>
                  <a:lnTo>
                    <a:pt x="1" y="70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513975" y="1373400"/>
              <a:ext cx="51700" cy="123150"/>
            </a:xfrm>
            <a:custGeom>
              <a:avLst/>
              <a:gdLst/>
              <a:ahLst/>
              <a:cxnLst/>
              <a:rect l="l" t="t" r="r" b="b"/>
              <a:pathLst>
                <a:path w="2068" h="4926" fill="none" extrusionOk="0">
                  <a:moveTo>
                    <a:pt x="2067" y="1"/>
                  </a:moveTo>
                  <a:lnTo>
                    <a:pt x="0" y="492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1492700" y="148740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1733" y="73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1377200" y="1308050"/>
              <a:ext cx="123125" cy="50950"/>
            </a:xfrm>
            <a:custGeom>
              <a:avLst/>
              <a:gdLst/>
              <a:ahLst/>
              <a:cxnLst/>
              <a:rect l="l" t="t" r="r" b="b"/>
              <a:pathLst>
                <a:path w="4925" h="2038" fill="none" extrusionOk="0">
                  <a:moveTo>
                    <a:pt x="4924" y="1"/>
                  </a:moveTo>
                  <a:lnTo>
                    <a:pt x="0" y="203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1368075" y="1336925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730" y="176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377200" y="11644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4955" y="206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368075" y="1142400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0" y="1764"/>
                  </a:moveTo>
                  <a:lnTo>
                    <a:pt x="73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514725" y="1026900"/>
              <a:ext cx="51700" cy="123900"/>
            </a:xfrm>
            <a:custGeom>
              <a:avLst/>
              <a:gdLst/>
              <a:ahLst/>
              <a:cxnLst/>
              <a:rect l="l" t="t" r="r" b="b"/>
              <a:pathLst>
                <a:path w="2068" h="4956" fill="none" extrusionOk="0">
                  <a:moveTo>
                    <a:pt x="2068" y="495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493450" y="1017775"/>
              <a:ext cx="43350" cy="18275"/>
            </a:xfrm>
            <a:custGeom>
              <a:avLst/>
              <a:gdLst/>
              <a:ahLst/>
              <a:cxnLst/>
              <a:rect l="l" t="t" r="r" b="b"/>
              <a:pathLst>
                <a:path w="1734" h="731" fill="none" extrusionOk="0">
                  <a:moveTo>
                    <a:pt x="1" y="730"/>
                  </a:moveTo>
                  <a:lnTo>
                    <a:pt x="1733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612000" y="1062625"/>
              <a:ext cx="775" cy="79050"/>
            </a:xfrm>
            <a:custGeom>
              <a:avLst/>
              <a:gdLst/>
              <a:ahLst/>
              <a:cxnLst/>
              <a:rect l="l" t="t" r="r" b="b"/>
              <a:pathLst>
                <a:path w="31" h="3162" fill="none" extrusionOk="0">
                  <a:moveTo>
                    <a:pt x="0" y="3161"/>
                  </a:moveTo>
                  <a:lnTo>
                    <a:pt x="31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1589200" y="1062625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" y="0"/>
                  </a:moveTo>
                  <a:lnTo>
                    <a:pt x="1885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1697100" y="1121125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fill="none" extrusionOk="0">
                  <a:moveTo>
                    <a:pt x="1" y="2250"/>
                  </a:moveTo>
                  <a:lnTo>
                    <a:pt x="225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1736625" y="1105175"/>
              <a:ext cx="33450" cy="32700"/>
            </a:xfrm>
            <a:custGeom>
              <a:avLst/>
              <a:gdLst/>
              <a:ahLst/>
              <a:cxnLst/>
              <a:rect l="l" t="t" r="r" b="b"/>
              <a:pathLst>
                <a:path w="1338" h="1308" fill="none" extrusionOk="0">
                  <a:moveTo>
                    <a:pt x="0" y="0"/>
                  </a:moveTo>
                  <a:lnTo>
                    <a:pt x="1338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1732050" y="1262475"/>
              <a:ext cx="79075" cy="25"/>
            </a:xfrm>
            <a:custGeom>
              <a:avLst/>
              <a:gdLst/>
              <a:ahLst/>
              <a:cxnLst/>
              <a:rect l="l" t="t" r="r" b="b"/>
              <a:pathLst>
                <a:path w="3163" h="1" fill="none" extrusionOk="0">
                  <a:moveTo>
                    <a:pt x="1" y="0"/>
                  </a:moveTo>
                  <a:lnTo>
                    <a:pt x="316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1811100" y="123890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"/>
                  </a:moveTo>
                  <a:lnTo>
                    <a:pt x="0" y="188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1696350" y="134757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fill="none" extrusionOk="0">
                  <a:moveTo>
                    <a:pt x="0" y="0"/>
                  </a:moveTo>
                  <a:lnTo>
                    <a:pt x="2250" y="225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735850" y="1387100"/>
              <a:ext cx="33475" cy="32700"/>
            </a:xfrm>
            <a:custGeom>
              <a:avLst/>
              <a:gdLst/>
              <a:ahLst/>
              <a:cxnLst/>
              <a:rect l="l" t="t" r="r" b="b"/>
              <a:pathLst>
                <a:path w="1339" h="1308" fill="none" extrusionOk="0">
                  <a:moveTo>
                    <a:pt x="1338" y="0"/>
                  </a:moveTo>
                  <a:lnTo>
                    <a:pt x="1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611250" y="1382525"/>
              <a:ext cx="25" cy="79050"/>
            </a:xfrm>
            <a:custGeom>
              <a:avLst/>
              <a:gdLst/>
              <a:ahLst/>
              <a:cxnLst/>
              <a:rect l="l" t="t" r="r" b="b"/>
              <a:pathLst>
                <a:path w="1" h="3162" fill="none" extrusionOk="0">
                  <a:moveTo>
                    <a:pt x="0" y="1"/>
                  </a:moveTo>
                  <a:lnTo>
                    <a:pt x="0" y="316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587675" y="1461550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885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70650" y="1346825"/>
              <a:ext cx="55500" cy="55475"/>
            </a:xfrm>
            <a:custGeom>
              <a:avLst/>
              <a:gdLst/>
              <a:ahLst/>
              <a:cxnLst/>
              <a:rect l="l" t="t" r="r" b="b"/>
              <a:pathLst>
                <a:path w="2220" h="2219" fill="none" extrusionOk="0">
                  <a:moveTo>
                    <a:pt x="2220" y="0"/>
                  </a:moveTo>
                  <a:lnTo>
                    <a:pt x="1" y="2219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453950" y="1385575"/>
              <a:ext cx="32700" cy="33450"/>
            </a:xfrm>
            <a:custGeom>
              <a:avLst/>
              <a:gdLst/>
              <a:ahLst/>
              <a:cxnLst/>
              <a:rect l="l" t="t" r="r" b="b"/>
              <a:pathLst>
                <a:path w="1308" h="1338" fill="none" extrusionOk="0">
                  <a:moveTo>
                    <a:pt x="1307" y="133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412150" y="1260950"/>
              <a:ext cx="79800" cy="775"/>
            </a:xfrm>
            <a:custGeom>
              <a:avLst/>
              <a:gdLst/>
              <a:ahLst/>
              <a:cxnLst/>
              <a:rect l="l" t="t" r="r" b="b"/>
              <a:pathLst>
                <a:path w="3192" h="31" fill="none" extrusionOk="0">
                  <a:moveTo>
                    <a:pt x="3192" y="3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1412150" y="123815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88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1471425" y="112037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fill="none" extrusionOk="0">
                  <a:moveTo>
                    <a:pt x="2219" y="2249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1454700" y="11036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fill="none" extrusionOk="0">
                  <a:moveTo>
                    <a:pt x="1" y="1338"/>
                  </a:moveTo>
                  <a:lnTo>
                    <a:pt x="1338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523850" y="1278425"/>
              <a:ext cx="64625" cy="64625"/>
            </a:xfrm>
            <a:custGeom>
              <a:avLst/>
              <a:gdLst/>
              <a:ahLst/>
              <a:cxnLst/>
              <a:rect l="l" t="t" r="r" b="b"/>
              <a:pathLst>
                <a:path w="2585" h="2585" fill="none" extrusionOk="0">
                  <a:moveTo>
                    <a:pt x="2341" y="1733"/>
                  </a:moveTo>
                  <a:cubicBezTo>
                    <a:pt x="2098" y="2311"/>
                    <a:pt x="1429" y="2584"/>
                    <a:pt x="852" y="2341"/>
                  </a:cubicBezTo>
                  <a:cubicBezTo>
                    <a:pt x="274" y="2098"/>
                    <a:pt x="1" y="1429"/>
                    <a:pt x="244" y="852"/>
                  </a:cubicBezTo>
                  <a:cubicBezTo>
                    <a:pt x="487" y="274"/>
                    <a:pt x="1156" y="0"/>
                    <a:pt x="1733" y="244"/>
                  </a:cubicBezTo>
                  <a:cubicBezTo>
                    <a:pt x="2311" y="487"/>
                    <a:pt x="2584" y="1156"/>
                    <a:pt x="2341" y="173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1536775" y="116825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fill="none" extrusionOk="0">
                  <a:moveTo>
                    <a:pt x="3830" y="2827"/>
                  </a:moveTo>
                  <a:cubicBezTo>
                    <a:pt x="3435" y="3800"/>
                    <a:pt x="2341" y="4256"/>
                    <a:pt x="1398" y="3830"/>
                  </a:cubicBezTo>
                  <a:cubicBezTo>
                    <a:pt x="456" y="3435"/>
                    <a:pt x="0" y="2341"/>
                    <a:pt x="395" y="1398"/>
                  </a:cubicBezTo>
                  <a:cubicBezTo>
                    <a:pt x="791" y="456"/>
                    <a:pt x="1885" y="0"/>
                    <a:pt x="2827" y="395"/>
                  </a:cubicBezTo>
                  <a:cubicBezTo>
                    <a:pt x="3800" y="790"/>
                    <a:pt x="4256" y="1885"/>
                    <a:pt x="3830" y="2827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1599850" y="1266275"/>
              <a:ext cx="88150" cy="88175"/>
            </a:xfrm>
            <a:custGeom>
              <a:avLst/>
              <a:gdLst/>
              <a:ahLst/>
              <a:cxnLst/>
              <a:rect l="l" t="t" r="r" b="b"/>
              <a:pathLst>
                <a:path w="3526" h="3527" fill="none" extrusionOk="0">
                  <a:moveTo>
                    <a:pt x="3192" y="2341"/>
                  </a:moveTo>
                  <a:cubicBezTo>
                    <a:pt x="2857" y="3131"/>
                    <a:pt x="1945" y="3526"/>
                    <a:pt x="1186" y="3192"/>
                  </a:cubicBezTo>
                  <a:cubicBezTo>
                    <a:pt x="395" y="2857"/>
                    <a:pt x="0" y="1945"/>
                    <a:pt x="334" y="1155"/>
                  </a:cubicBezTo>
                  <a:cubicBezTo>
                    <a:pt x="669" y="395"/>
                    <a:pt x="1581" y="0"/>
                    <a:pt x="2371" y="335"/>
                  </a:cubicBezTo>
                  <a:cubicBezTo>
                    <a:pt x="3131" y="669"/>
                    <a:pt x="3526" y="1550"/>
                    <a:pt x="3192" y="234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1655300" y="1209275"/>
              <a:ext cx="51700" cy="50950"/>
            </a:xfrm>
            <a:custGeom>
              <a:avLst/>
              <a:gdLst/>
              <a:ahLst/>
              <a:cxnLst/>
              <a:rect l="l" t="t" r="r" b="b"/>
              <a:pathLst>
                <a:path w="2068" h="2038" fill="none" extrusionOk="0">
                  <a:moveTo>
                    <a:pt x="1855" y="1368"/>
                  </a:moveTo>
                  <a:cubicBezTo>
                    <a:pt x="1673" y="1824"/>
                    <a:pt x="1156" y="2037"/>
                    <a:pt x="700" y="1855"/>
                  </a:cubicBezTo>
                  <a:cubicBezTo>
                    <a:pt x="214" y="1642"/>
                    <a:pt x="1" y="1125"/>
                    <a:pt x="214" y="669"/>
                  </a:cubicBezTo>
                  <a:cubicBezTo>
                    <a:pt x="396" y="213"/>
                    <a:pt x="913" y="1"/>
                    <a:pt x="1369" y="183"/>
                  </a:cubicBezTo>
                  <a:cubicBezTo>
                    <a:pt x="1855" y="365"/>
                    <a:pt x="2068" y="912"/>
                    <a:pt x="1855" y="1368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38"/>
          <p:cNvGrpSpPr/>
          <p:nvPr/>
        </p:nvGrpSpPr>
        <p:grpSpPr>
          <a:xfrm flipH="1">
            <a:off x="6583823" y="42871"/>
            <a:ext cx="1704908" cy="2194541"/>
            <a:chOff x="6657355" y="221675"/>
            <a:chExt cx="2059068" cy="2644025"/>
          </a:xfrm>
        </p:grpSpPr>
        <p:sp>
          <p:nvSpPr>
            <p:cNvPr id="977" name="Google Shape;977;p38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38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979" name="Google Shape;979;p38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713100" y="2644568"/>
            <a:ext cx="6688267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Overview and Extraction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7401367" y="-328237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8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9"/>
          <p:cNvSpPr/>
          <p:nvPr/>
        </p:nvSpPr>
        <p:spPr>
          <a:xfrm>
            <a:off x="713855" y="99088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9"/>
          <p:cNvSpPr/>
          <p:nvPr/>
        </p:nvSpPr>
        <p:spPr>
          <a:xfrm>
            <a:off x="713100" y="2149261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9"/>
          <p:cNvSpPr/>
          <p:nvPr/>
        </p:nvSpPr>
        <p:spPr>
          <a:xfrm>
            <a:off x="5749227" y="99088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9"/>
          <p:cNvSpPr/>
          <p:nvPr/>
        </p:nvSpPr>
        <p:spPr>
          <a:xfrm>
            <a:off x="713100" y="330763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Sources</a:t>
            </a:r>
            <a:endParaRPr dirty="0"/>
          </a:p>
        </p:txBody>
      </p:sp>
      <p:sp>
        <p:nvSpPr>
          <p:cNvPr id="1029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610669" y="1239049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NCDC Dataset</a:t>
            </a:r>
            <a:endParaRPr dirty="0"/>
          </a:p>
        </p:txBody>
      </p:sp>
      <p:grpSp>
        <p:nvGrpSpPr>
          <p:cNvPr id="1036" name="Google Shape;1036;p39"/>
          <p:cNvGrpSpPr/>
          <p:nvPr/>
        </p:nvGrpSpPr>
        <p:grpSpPr>
          <a:xfrm>
            <a:off x="5879537" y="1134036"/>
            <a:ext cx="591704" cy="566004"/>
            <a:chOff x="2751550" y="1193441"/>
            <a:chExt cx="342322" cy="328690"/>
          </a:xfrm>
        </p:grpSpPr>
        <p:sp>
          <p:nvSpPr>
            <p:cNvPr id="1037" name="Google Shape;1037;p39"/>
            <p:cNvSpPr/>
            <p:nvPr/>
          </p:nvSpPr>
          <p:spPr>
            <a:xfrm>
              <a:off x="2757171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3239" y="0"/>
                  </a:moveTo>
                  <a:cubicBezTo>
                    <a:pt x="2120" y="0"/>
                    <a:pt x="1215" y="905"/>
                    <a:pt x="1215" y="2024"/>
                  </a:cubicBezTo>
                  <a:lnTo>
                    <a:pt x="1215" y="5835"/>
                  </a:lnTo>
                  <a:cubicBezTo>
                    <a:pt x="1215" y="6763"/>
                    <a:pt x="762" y="7668"/>
                    <a:pt x="0" y="8240"/>
                  </a:cubicBezTo>
                  <a:lnTo>
                    <a:pt x="405" y="8788"/>
                  </a:lnTo>
                  <a:cubicBezTo>
                    <a:pt x="1334" y="8097"/>
                    <a:pt x="1905" y="7001"/>
                    <a:pt x="1905" y="5835"/>
                  </a:cubicBezTo>
                  <a:lnTo>
                    <a:pt x="1905" y="2024"/>
                  </a:lnTo>
                  <a:cubicBezTo>
                    <a:pt x="1905" y="1286"/>
                    <a:pt x="2501" y="691"/>
                    <a:pt x="3239" y="691"/>
                  </a:cubicBezTo>
                  <a:cubicBezTo>
                    <a:pt x="3977" y="691"/>
                    <a:pt x="4573" y="1286"/>
                    <a:pt x="4573" y="2024"/>
                  </a:cubicBezTo>
                  <a:lnTo>
                    <a:pt x="4573" y="2262"/>
                  </a:lnTo>
                  <a:cubicBezTo>
                    <a:pt x="4573" y="2453"/>
                    <a:pt x="4715" y="2596"/>
                    <a:pt x="4906" y="2596"/>
                  </a:cubicBezTo>
                  <a:cubicBezTo>
                    <a:pt x="5097" y="2596"/>
                    <a:pt x="5263" y="2453"/>
                    <a:pt x="5263" y="2262"/>
                  </a:cubicBezTo>
                  <a:lnTo>
                    <a:pt x="5263" y="2024"/>
                  </a:lnTo>
                  <a:cubicBezTo>
                    <a:pt x="5263" y="905"/>
                    <a:pt x="4358" y="0"/>
                    <a:pt x="3239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2934323" y="1266382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2911064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2025" y="0"/>
                  </a:moveTo>
                  <a:cubicBezTo>
                    <a:pt x="906" y="0"/>
                    <a:pt x="1" y="905"/>
                    <a:pt x="1" y="2024"/>
                  </a:cubicBezTo>
                  <a:lnTo>
                    <a:pt x="1" y="2262"/>
                  </a:lnTo>
                  <a:cubicBezTo>
                    <a:pt x="1" y="2453"/>
                    <a:pt x="167" y="2596"/>
                    <a:pt x="358" y="2596"/>
                  </a:cubicBezTo>
                  <a:cubicBezTo>
                    <a:pt x="548" y="2596"/>
                    <a:pt x="691" y="2453"/>
                    <a:pt x="691" y="2262"/>
                  </a:cubicBezTo>
                  <a:lnTo>
                    <a:pt x="691" y="2024"/>
                  </a:lnTo>
                  <a:cubicBezTo>
                    <a:pt x="691" y="1286"/>
                    <a:pt x="1287" y="691"/>
                    <a:pt x="2025" y="691"/>
                  </a:cubicBezTo>
                  <a:cubicBezTo>
                    <a:pt x="2763" y="691"/>
                    <a:pt x="3358" y="1286"/>
                    <a:pt x="3358" y="2024"/>
                  </a:cubicBezTo>
                  <a:lnTo>
                    <a:pt x="3358" y="5835"/>
                  </a:lnTo>
                  <a:cubicBezTo>
                    <a:pt x="3358" y="7001"/>
                    <a:pt x="3930" y="8097"/>
                    <a:pt x="4859" y="8788"/>
                  </a:cubicBezTo>
                  <a:lnTo>
                    <a:pt x="5264" y="8240"/>
                  </a:lnTo>
                  <a:cubicBezTo>
                    <a:pt x="4502" y="7668"/>
                    <a:pt x="4049" y="6787"/>
                    <a:pt x="4049" y="5835"/>
                  </a:cubicBezTo>
                  <a:lnTo>
                    <a:pt x="4049" y="2024"/>
                  </a:lnTo>
                  <a:cubicBezTo>
                    <a:pt x="4049" y="905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2897432" y="1263959"/>
              <a:ext cx="48134" cy="50557"/>
            </a:xfrm>
            <a:custGeom>
              <a:avLst/>
              <a:gdLst/>
              <a:ahLst/>
              <a:cxnLst/>
              <a:rect l="l" t="t" r="r" b="b"/>
              <a:pathLst>
                <a:path w="1430" h="1502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lnTo>
                    <a:pt x="1" y="1501"/>
                  </a:lnTo>
                  <a:lnTo>
                    <a:pt x="1430" y="1501"/>
                  </a:lnTo>
                  <a:lnTo>
                    <a:pt x="1430" y="191"/>
                  </a:lnTo>
                  <a:cubicBezTo>
                    <a:pt x="1430" y="72"/>
                    <a:pt x="1334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2915878" y="1263959"/>
              <a:ext cx="28880" cy="50557"/>
            </a:xfrm>
            <a:custGeom>
              <a:avLst/>
              <a:gdLst/>
              <a:ahLst/>
              <a:cxnLst/>
              <a:rect l="l" t="t" r="r" b="b"/>
              <a:pathLst>
                <a:path w="858" h="1502" extrusionOk="0">
                  <a:moveTo>
                    <a:pt x="0" y="1"/>
                  </a:moveTo>
                  <a:cubicBezTo>
                    <a:pt x="120" y="1"/>
                    <a:pt x="215" y="72"/>
                    <a:pt x="215" y="191"/>
                  </a:cubicBezTo>
                  <a:lnTo>
                    <a:pt x="215" y="1501"/>
                  </a:lnTo>
                  <a:lnTo>
                    <a:pt x="858" y="1501"/>
                  </a:lnTo>
                  <a:lnTo>
                    <a:pt x="858" y="191"/>
                  </a:lnTo>
                  <a:cubicBezTo>
                    <a:pt x="858" y="72"/>
                    <a:pt x="78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2842937" y="1304856"/>
              <a:ext cx="156351" cy="211654"/>
            </a:xfrm>
            <a:custGeom>
              <a:avLst/>
              <a:gdLst/>
              <a:ahLst/>
              <a:cxnLst/>
              <a:rect l="l" t="t" r="r" b="b"/>
              <a:pathLst>
                <a:path w="4645" h="6288" extrusionOk="0">
                  <a:moveTo>
                    <a:pt x="1501" y="0"/>
                  </a:moveTo>
                  <a:cubicBezTo>
                    <a:pt x="667" y="0"/>
                    <a:pt x="0" y="667"/>
                    <a:pt x="0" y="1501"/>
                  </a:cubicBezTo>
                  <a:lnTo>
                    <a:pt x="0" y="5835"/>
                  </a:lnTo>
                  <a:cubicBezTo>
                    <a:pt x="0" y="6097"/>
                    <a:pt x="215" y="6287"/>
                    <a:pt x="477" y="6287"/>
                  </a:cubicBezTo>
                  <a:lnTo>
                    <a:pt x="4192" y="6287"/>
                  </a:lnTo>
                  <a:cubicBezTo>
                    <a:pt x="4454" y="6287"/>
                    <a:pt x="4644" y="6097"/>
                    <a:pt x="4644" y="5835"/>
                  </a:cubicBezTo>
                  <a:lnTo>
                    <a:pt x="4644" y="1501"/>
                  </a:lnTo>
                  <a:cubicBezTo>
                    <a:pt x="4644" y="667"/>
                    <a:pt x="3977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2925505" y="1304856"/>
              <a:ext cx="73783" cy="211654"/>
            </a:xfrm>
            <a:custGeom>
              <a:avLst/>
              <a:gdLst/>
              <a:ahLst/>
              <a:cxnLst/>
              <a:rect l="l" t="t" r="r" b="b"/>
              <a:pathLst>
                <a:path w="2192" h="6288" extrusionOk="0">
                  <a:moveTo>
                    <a:pt x="0" y="0"/>
                  </a:moveTo>
                  <a:cubicBezTo>
                    <a:pt x="834" y="0"/>
                    <a:pt x="1501" y="667"/>
                    <a:pt x="1501" y="1501"/>
                  </a:cubicBezTo>
                  <a:lnTo>
                    <a:pt x="1501" y="5835"/>
                  </a:lnTo>
                  <a:cubicBezTo>
                    <a:pt x="1501" y="6097"/>
                    <a:pt x="1286" y="6287"/>
                    <a:pt x="1024" y="6287"/>
                  </a:cubicBezTo>
                  <a:lnTo>
                    <a:pt x="1739" y="6287"/>
                  </a:lnTo>
                  <a:cubicBezTo>
                    <a:pt x="2001" y="6287"/>
                    <a:pt x="2191" y="6097"/>
                    <a:pt x="2191" y="5835"/>
                  </a:cubicBezTo>
                  <a:lnTo>
                    <a:pt x="2191" y="1501"/>
                  </a:lnTo>
                  <a:cubicBezTo>
                    <a:pt x="2191" y="667"/>
                    <a:pt x="1524" y="0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2842937" y="1385000"/>
              <a:ext cx="156351" cy="131510"/>
            </a:xfrm>
            <a:custGeom>
              <a:avLst/>
              <a:gdLst/>
              <a:ahLst/>
              <a:cxnLst/>
              <a:rect l="l" t="t" r="r" b="b"/>
              <a:pathLst>
                <a:path w="4645" h="3907" extrusionOk="0">
                  <a:moveTo>
                    <a:pt x="0" y="1"/>
                  </a:moveTo>
                  <a:lnTo>
                    <a:pt x="0" y="3454"/>
                  </a:lnTo>
                  <a:cubicBezTo>
                    <a:pt x="0" y="3716"/>
                    <a:pt x="215" y="3906"/>
                    <a:pt x="477" y="3906"/>
                  </a:cubicBezTo>
                  <a:lnTo>
                    <a:pt x="4192" y="3906"/>
                  </a:lnTo>
                  <a:cubicBezTo>
                    <a:pt x="4454" y="3906"/>
                    <a:pt x="4644" y="3716"/>
                    <a:pt x="4644" y="3454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959972" y="1385000"/>
              <a:ext cx="39315" cy="131510"/>
            </a:xfrm>
            <a:custGeom>
              <a:avLst/>
              <a:gdLst/>
              <a:ahLst/>
              <a:cxnLst/>
              <a:rect l="l" t="t" r="r" b="b"/>
              <a:pathLst>
                <a:path w="1168" h="3907" extrusionOk="0">
                  <a:moveTo>
                    <a:pt x="477" y="1"/>
                  </a:moveTo>
                  <a:lnTo>
                    <a:pt x="477" y="3454"/>
                  </a:lnTo>
                  <a:cubicBezTo>
                    <a:pt x="477" y="3716"/>
                    <a:pt x="262" y="3906"/>
                    <a:pt x="0" y="3906"/>
                  </a:cubicBezTo>
                  <a:lnTo>
                    <a:pt x="715" y="3906"/>
                  </a:lnTo>
                  <a:cubicBezTo>
                    <a:pt x="977" y="3906"/>
                    <a:pt x="1167" y="3716"/>
                    <a:pt x="1167" y="3454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2877404" y="1304856"/>
              <a:ext cx="55337" cy="168973"/>
            </a:xfrm>
            <a:custGeom>
              <a:avLst/>
              <a:gdLst/>
              <a:ahLst/>
              <a:cxnLst/>
              <a:rect l="l" t="t" r="r" b="b"/>
              <a:pathLst>
                <a:path w="1644" h="5020" extrusionOk="0">
                  <a:moveTo>
                    <a:pt x="953" y="0"/>
                  </a:moveTo>
                  <a:lnTo>
                    <a:pt x="953" y="1263"/>
                  </a:lnTo>
                  <a:cubicBezTo>
                    <a:pt x="953" y="1977"/>
                    <a:pt x="810" y="2691"/>
                    <a:pt x="548" y="3358"/>
                  </a:cubicBezTo>
                  <a:lnTo>
                    <a:pt x="48" y="4644"/>
                  </a:lnTo>
                  <a:cubicBezTo>
                    <a:pt x="0" y="4739"/>
                    <a:pt x="72" y="4859"/>
                    <a:pt x="167" y="4906"/>
                  </a:cubicBezTo>
                  <a:lnTo>
                    <a:pt x="429" y="5001"/>
                  </a:lnTo>
                  <a:cubicBezTo>
                    <a:pt x="460" y="5014"/>
                    <a:pt x="491" y="5020"/>
                    <a:pt x="520" y="5020"/>
                  </a:cubicBezTo>
                  <a:cubicBezTo>
                    <a:pt x="603" y="5020"/>
                    <a:pt x="673" y="4971"/>
                    <a:pt x="691" y="4882"/>
                  </a:cubicBezTo>
                  <a:lnTo>
                    <a:pt x="1191" y="3620"/>
                  </a:lnTo>
                  <a:cubicBezTo>
                    <a:pt x="1501" y="2858"/>
                    <a:pt x="1644" y="2072"/>
                    <a:pt x="1644" y="1263"/>
                  </a:cubicBezTo>
                  <a:lnTo>
                    <a:pt x="16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2877404" y="1385000"/>
              <a:ext cx="52139" cy="88862"/>
            </a:xfrm>
            <a:custGeom>
              <a:avLst/>
              <a:gdLst/>
              <a:ahLst/>
              <a:cxnLst/>
              <a:rect l="l" t="t" r="r" b="b"/>
              <a:pathLst>
                <a:path w="1549" h="2640" extrusionOk="0">
                  <a:moveTo>
                    <a:pt x="858" y="1"/>
                  </a:moveTo>
                  <a:cubicBezTo>
                    <a:pt x="786" y="334"/>
                    <a:pt x="691" y="668"/>
                    <a:pt x="548" y="977"/>
                  </a:cubicBezTo>
                  <a:lnTo>
                    <a:pt x="48" y="2263"/>
                  </a:lnTo>
                  <a:cubicBezTo>
                    <a:pt x="0" y="2358"/>
                    <a:pt x="48" y="2478"/>
                    <a:pt x="167" y="2525"/>
                  </a:cubicBezTo>
                  <a:lnTo>
                    <a:pt x="429" y="2620"/>
                  </a:lnTo>
                  <a:cubicBezTo>
                    <a:pt x="461" y="2633"/>
                    <a:pt x="493" y="2639"/>
                    <a:pt x="523" y="2639"/>
                  </a:cubicBezTo>
                  <a:cubicBezTo>
                    <a:pt x="605" y="2639"/>
                    <a:pt x="674" y="2595"/>
                    <a:pt x="691" y="2525"/>
                  </a:cubicBezTo>
                  <a:lnTo>
                    <a:pt x="1191" y="1239"/>
                  </a:lnTo>
                  <a:cubicBezTo>
                    <a:pt x="1358" y="834"/>
                    <a:pt x="1477" y="429"/>
                    <a:pt x="154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2909449" y="1304856"/>
              <a:ext cx="55371" cy="169007"/>
            </a:xfrm>
            <a:custGeom>
              <a:avLst/>
              <a:gdLst/>
              <a:ahLst/>
              <a:cxnLst/>
              <a:rect l="l" t="t" r="r" b="b"/>
              <a:pathLst>
                <a:path w="1645" h="5021" extrusionOk="0">
                  <a:moveTo>
                    <a:pt x="1" y="0"/>
                  </a:moveTo>
                  <a:lnTo>
                    <a:pt x="1" y="1263"/>
                  </a:lnTo>
                  <a:cubicBezTo>
                    <a:pt x="1" y="2072"/>
                    <a:pt x="168" y="2858"/>
                    <a:pt x="453" y="3620"/>
                  </a:cubicBezTo>
                  <a:lnTo>
                    <a:pt x="954" y="4906"/>
                  </a:lnTo>
                  <a:cubicBezTo>
                    <a:pt x="988" y="4976"/>
                    <a:pt x="1062" y="5020"/>
                    <a:pt x="1136" y="5020"/>
                  </a:cubicBezTo>
                  <a:cubicBezTo>
                    <a:pt x="1163" y="5020"/>
                    <a:pt x="1190" y="5014"/>
                    <a:pt x="1216" y="5001"/>
                  </a:cubicBezTo>
                  <a:lnTo>
                    <a:pt x="1501" y="4906"/>
                  </a:lnTo>
                  <a:cubicBezTo>
                    <a:pt x="1597" y="4859"/>
                    <a:pt x="1644" y="4739"/>
                    <a:pt x="1620" y="4644"/>
                  </a:cubicBezTo>
                  <a:lnTo>
                    <a:pt x="1096" y="3358"/>
                  </a:lnTo>
                  <a:cubicBezTo>
                    <a:pt x="834" y="2691"/>
                    <a:pt x="692" y="1977"/>
                    <a:pt x="692" y="1263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912680" y="1385000"/>
              <a:ext cx="52139" cy="88829"/>
            </a:xfrm>
            <a:custGeom>
              <a:avLst/>
              <a:gdLst/>
              <a:ahLst/>
              <a:cxnLst/>
              <a:rect l="l" t="t" r="r" b="b"/>
              <a:pathLst>
                <a:path w="1549" h="2639" extrusionOk="0">
                  <a:moveTo>
                    <a:pt x="0" y="1"/>
                  </a:moveTo>
                  <a:cubicBezTo>
                    <a:pt x="95" y="429"/>
                    <a:pt x="191" y="834"/>
                    <a:pt x="357" y="1239"/>
                  </a:cubicBezTo>
                  <a:lnTo>
                    <a:pt x="858" y="2501"/>
                  </a:lnTo>
                  <a:cubicBezTo>
                    <a:pt x="893" y="2590"/>
                    <a:pt x="968" y="2639"/>
                    <a:pt x="1043" y="2639"/>
                  </a:cubicBezTo>
                  <a:cubicBezTo>
                    <a:pt x="1069" y="2639"/>
                    <a:pt x="1095" y="2633"/>
                    <a:pt x="1120" y="2620"/>
                  </a:cubicBezTo>
                  <a:lnTo>
                    <a:pt x="1405" y="2501"/>
                  </a:lnTo>
                  <a:cubicBezTo>
                    <a:pt x="1501" y="2478"/>
                    <a:pt x="1548" y="2358"/>
                    <a:pt x="1524" y="2263"/>
                  </a:cubicBezTo>
                  <a:lnTo>
                    <a:pt x="1000" y="977"/>
                  </a:lnTo>
                  <a:cubicBezTo>
                    <a:pt x="881" y="668"/>
                    <a:pt x="786" y="334"/>
                    <a:pt x="715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2751550" y="1193441"/>
              <a:ext cx="342322" cy="328690"/>
            </a:xfrm>
            <a:custGeom>
              <a:avLst/>
              <a:gdLst/>
              <a:ahLst/>
              <a:cxnLst/>
              <a:rect l="l" t="t" r="r" b="b"/>
              <a:pathLst>
                <a:path w="10170" h="9765" extrusionOk="0">
                  <a:moveTo>
                    <a:pt x="5549" y="2239"/>
                  </a:moveTo>
                  <a:cubicBezTo>
                    <a:pt x="5573" y="2239"/>
                    <a:pt x="5597" y="2263"/>
                    <a:pt x="5597" y="2286"/>
                  </a:cubicBezTo>
                  <a:lnTo>
                    <a:pt x="5597" y="2453"/>
                  </a:lnTo>
                  <a:lnTo>
                    <a:pt x="4501" y="2453"/>
                  </a:lnTo>
                  <a:lnTo>
                    <a:pt x="4501" y="2286"/>
                  </a:lnTo>
                  <a:cubicBezTo>
                    <a:pt x="4501" y="2263"/>
                    <a:pt x="4501" y="2239"/>
                    <a:pt x="4549" y="2239"/>
                  </a:cubicBezTo>
                  <a:close/>
                  <a:moveTo>
                    <a:pt x="5597" y="2763"/>
                  </a:moveTo>
                  <a:lnTo>
                    <a:pt x="5597" y="3167"/>
                  </a:lnTo>
                  <a:lnTo>
                    <a:pt x="4501" y="3167"/>
                  </a:lnTo>
                  <a:lnTo>
                    <a:pt x="4501" y="2763"/>
                  </a:lnTo>
                  <a:close/>
                  <a:moveTo>
                    <a:pt x="5240" y="3453"/>
                  </a:moveTo>
                  <a:lnTo>
                    <a:pt x="5240" y="4573"/>
                  </a:lnTo>
                  <a:cubicBezTo>
                    <a:pt x="5240" y="4906"/>
                    <a:pt x="5264" y="5216"/>
                    <a:pt x="5335" y="5549"/>
                  </a:cubicBezTo>
                  <a:lnTo>
                    <a:pt x="4930" y="5549"/>
                  </a:lnTo>
                  <a:cubicBezTo>
                    <a:pt x="4882" y="5216"/>
                    <a:pt x="4859" y="4906"/>
                    <a:pt x="4859" y="4573"/>
                  </a:cubicBezTo>
                  <a:lnTo>
                    <a:pt x="4859" y="3453"/>
                  </a:lnTo>
                  <a:close/>
                  <a:moveTo>
                    <a:pt x="5883" y="3453"/>
                  </a:moveTo>
                  <a:cubicBezTo>
                    <a:pt x="6621" y="3453"/>
                    <a:pt x="7216" y="4072"/>
                    <a:pt x="7216" y="4811"/>
                  </a:cubicBezTo>
                  <a:lnTo>
                    <a:pt x="7216" y="5549"/>
                  </a:lnTo>
                  <a:lnTo>
                    <a:pt x="5621" y="5549"/>
                  </a:lnTo>
                  <a:cubicBezTo>
                    <a:pt x="5573" y="5216"/>
                    <a:pt x="5549" y="4906"/>
                    <a:pt x="5549" y="4573"/>
                  </a:cubicBezTo>
                  <a:lnTo>
                    <a:pt x="5549" y="3453"/>
                  </a:lnTo>
                  <a:close/>
                  <a:moveTo>
                    <a:pt x="4692" y="5906"/>
                  </a:moveTo>
                  <a:cubicBezTo>
                    <a:pt x="4740" y="6168"/>
                    <a:pt x="4811" y="6406"/>
                    <a:pt x="4882" y="6644"/>
                  </a:cubicBezTo>
                  <a:cubicBezTo>
                    <a:pt x="4859" y="6716"/>
                    <a:pt x="4835" y="6787"/>
                    <a:pt x="4811" y="6859"/>
                  </a:cubicBezTo>
                  <a:lnTo>
                    <a:pt x="4287" y="8145"/>
                  </a:lnTo>
                  <a:cubicBezTo>
                    <a:pt x="4287" y="8169"/>
                    <a:pt x="4263" y="8169"/>
                    <a:pt x="4263" y="8169"/>
                  </a:cubicBezTo>
                  <a:cubicBezTo>
                    <a:pt x="4263" y="8169"/>
                    <a:pt x="4253" y="8179"/>
                    <a:pt x="4246" y="8179"/>
                  </a:cubicBezTo>
                  <a:cubicBezTo>
                    <a:pt x="4242" y="8179"/>
                    <a:pt x="4240" y="8176"/>
                    <a:pt x="4240" y="8169"/>
                  </a:cubicBezTo>
                  <a:lnTo>
                    <a:pt x="3954" y="8073"/>
                  </a:lnTo>
                  <a:cubicBezTo>
                    <a:pt x="3930" y="8049"/>
                    <a:pt x="3930" y="8049"/>
                    <a:pt x="3930" y="8049"/>
                  </a:cubicBezTo>
                  <a:cubicBezTo>
                    <a:pt x="3930" y="8026"/>
                    <a:pt x="3930" y="8026"/>
                    <a:pt x="3930" y="8002"/>
                  </a:cubicBezTo>
                  <a:lnTo>
                    <a:pt x="4430" y="6716"/>
                  </a:lnTo>
                  <a:cubicBezTo>
                    <a:pt x="4549" y="6454"/>
                    <a:pt x="4621" y="6192"/>
                    <a:pt x="4692" y="5906"/>
                  </a:cubicBezTo>
                  <a:close/>
                  <a:moveTo>
                    <a:pt x="5383" y="5859"/>
                  </a:moveTo>
                  <a:cubicBezTo>
                    <a:pt x="5454" y="6144"/>
                    <a:pt x="5549" y="6430"/>
                    <a:pt x="5645" y="6740"/>
                  </a:cubicBezTo>
                  <a:lnTo>
                    <a:pt x="6168" y="8002"/>
                  </a:lnTo>
                  <a:cubicBezTo>
                    <a:pt x="6168" y="8026"/>
                    <a:pt x="6145" y="8049"/>
                    <a:pt x="6145" y="8073"/>
                  </a:cubicBezTo>
                  <a:lnTo>
                    <a:pt x="5859" y="8169"/>
                  </a:lnTo>
                  <a:cubicBezTo>
                    <a:pt x="5847" y="8180"/>
                    <a:pt x="5841" y="8186"/>
                    <a:pt x="5835" y="8186"/>
                  </a:cubicBezTo>
                  <a:cubicBezTo>
                    <a:pt x="5829" y="8186"/>
                    <a:pt x="5823" y="8180"/>
                    <a:pt x="5811" y="8169"/>
                  </a:cubicBezTo>
                  <a:cubicBezTo>
                    <a:pt x="5811" y="8169"/>
                    <a:pt x="5787" y="8169"/>
                    <a:pt x="5787" y="8145"/>
                  </a:cubicBezTo>
                  <a:lnTo>
                    <a:pt x="5287" y="6883"/>
                  </a:lnTo>
                  <a:cubicBezTo>
                    <a:pt x="5144" y="6549"/>
                    <a:pt x="5049" y="6192"/>
                    <a:pt x="4978" y="5859"/>
                  </a:cubicBezTo>
                  <a:close/>
                  <a:moveTo>
                    <a:pt x="3406" y="0"/>
                  </a:moveTo>
                  <a:cubicBezTo>
                    <a:pt x="2215" y="0"/>
                    <a:pt x="1239" y="977"/>
                    <a:pt x="1239" y="2167"/>
                  </a:cubicBezTo>
                  <a:lnTo>
                    <a:pt x="1239" y="5978"/>
                  </a:lnTo>
                  <a:cubicBezTo>
                    <a:pt x="1239" y="6883"/>
                    <a:pt x="810" y="7716"/>
                    <a:pt x="96" y="8264"/>
                  </a:cubicBezTo>
                  <a:cubicBezTo>
                    <a:pt x="24" y="8311"/>
                    <a:pt x="1" y="8407"/>
                    <a:pt x="48" y="8454"/>
                  </a:cubicBezTo>
                  <a:cubicBezTo>
                    <a:pt x="96" y="8502"/>
                    <a:pt x="120" y="8526"/>
                    <a:pt x="167" y="8526"/>
                  </a:cubicBezTo>
                  <a:cubicBezTo>
                    <a:pt x="215" y="8526"/>
                    <a:pt x="239" y="8502"/>
                    <a:pt x="262" y="8502"/>
                  </a:cubicBezTo>
                  <a:cubicBezTo>
                    <a:pt x="1048" y="7907"/>
                    <a:pt x="1525" y="6954"/>
                    <a:pt x="1525" y="5978"/>
                  </a:cubicBezTo>
                  <a:lnTo>
                    <a:pt x="1525" y="2167"/>
                  </a:lnTo>
                  <a:cubicBezTo>
                    <a:pt x="1525" y="1119"/>
                    <a:pt x="2382" y="286"/>
                    <a:pt x="3406" y="286"/>
                  </a:cubicBezTo>
                  <a:cubicBezTo>
                    <a:pt x="4001" y="286"/>
                    <a:pt x="4549" y="572"/>
                    <a:pt x="4906" y="1024"/>
                  </a:cubicBezTo>
                  <a:cubicBezTo>
                    <a:pt x="4835" y="1167"/>
                    <a:pt x="4763" y="1310"/>
                    <a:pt x="4716" y="1453"/>
                  </a:cubicBezTo>
                  <a:cubicBezTo>
                    <a:pt x="4644" y="1310"/>
                    <a:pt x="4525" y="1167"/>
                    <a:pt x="4406" y="1048"/>
                  </a:cubicBezTo>
                  <a:cubicBezTo>
                    <a:pt x="4144" y="810"/>
                    <a:pt x="3787" y="667"/>
                    <a:pt x="3406" y="667"/>
                  </a:cubicBezTo>
                  <a:cubicBezTo>
                    <a:pt x="2596" y="667"/>
                    <a:pt x="1929" y="1334"/>
                    <a:pt x="1929" y="2143"/>
                  </a:cubicBezTo>
                  <a:lnTo>
                    <a:pt x="1929" y="5978"/>
                  </a:lnTo>
                  <a:cubicBezTo>
                    <a:pt x="1929" y="7073"/>
                    <a:pt x="1382" y="8145"/>
                    <a:pt x="501" y="8788"/>
                  </a:cubicBezTo>
                  <a:cubicBezTo>
                    <a:pt x="429" y="8835"/>
                    <a:pt x="429" y="8931"/>
                    <a:pt x="477" y="9002"/>
                  </a:cubicBezTo>
                  <a:cubicBezTo>
                    <a:pt x="501" y="9050"/>
                    <a:pt x="548" y="9073"/>
                    <a:pt x="596" y="9073"/>
                  </a:cubicBezTo>
                  <a:cubicBezTo>
                    <a:pt x="620" y="9073"/>
                    <a:pt x="644" y="9050"/>
                    <a:pt x="667" y="9026"/>
                  </a:cubicBezTo>
                  <a:cubicBezTo>
                    <a:pt x="1644" y="8311"/>
                    <a:pt x="2215" y="7168"/>
                    <a:pt x="2215" y="5978"/>
                  </a:cubicBezTo>
                  <a:lnTo>
                    <a:pt x="2215" y="2143"/>
                  </a:lnTo>
                  <a:cubicBezTo>
                    <a:pt x="2215" y="1500"/>
                    <a:pt x="2763" y="953"/>
                    <a:pt x="3406" y="953"/>
                  </a:cubicBezTo>
                  <a:cubicBezTo>
                    <a:pt x="4001" y="953"/>
                    <a:pt x="4478" y="1381"/>
                    <a:pt x="4573" y="1929"/>
                  </a:cubicBezTo>
                  <a:lnTo>
                    <a:pt x="4549" y="1929"/>
                  </a:lnTo>
                  <a:cubicBezTo>
                    <a:pt x="4359" y="1929"/>
                    <a:pt x="4192" y="2096"/>
                    <a:pt x="4192" y="2286"/>
                  </a:cubicBezTo>
                  <a:lnTo>
                    <a:pt x="4192" y="2453"/>
                  </a:lnTo>
                  <a:cubicBezTo>
                    <a:pt x="4120" y="2453"/>
                    <a:pt x="4049" y="2525"/>
                    <a:pt x="4049" y="2596"/>
                  </a:cubicBezTo>
                  <a:cubicBezTo>
                    <a:pt x="4049" y="2691"/>
                    <a:pt x="4120" y="2739"/>
                    <a:pt x="4192" y="2763"/>
                  </a:cubicBezTo>
                  <a:lnTo>
                    <a:pt x="4192" y="3167"/>
                  </a:lnTo>
                  <a:cubicBezTo>
                    <a:pt x="3906" y="3167"/>
                    <a:pt x="3620" y="3239"/>
                    <a:pt x="3358" y="3406"/>
                  </a:cubicBezTo>
                  <a:cubicBezTo>
                    <a:pt x="3287" y="3453"/>
                    <a:pt x="3263" y="3549"/>
                    <a:pt x="3311" y="3620"/>
                  </a:cubicBezTo>
                  <a:cubicBezTo>
                    <a:pt x="3335" y="3668"/>
                    <a:pt x="3382" y="3691"/>
                    <a:pt x="3430" y="3691"/>
                  </a:cubicBezTo>
                  <a:cubicBezTo>
                    <a:pt x="3477" y="3691"/>
                    <a:pt x="3501" y="3668"/>
                    <a:pt x="3525" y="3668"/>
                  </a:cubicBezTo>
                  <a:cubicBezTo>
                    <a:pt x="3739" y="3525"/>
                    <a:pt x="3978" y="3453"/>
                    <a:pt x="4216" y="3453"/>
                  </a:cubicBezTo>
                  <a:lnTo>
                    <a:pt x="4549" y="3453"/>
                  </a:lnTo>
                  <a:lnTo>
                    <a:pt x="4549" y="4573"/>
                  </a:lnTo>
                  <a:lnTo>
                    <a:pt x="4549" y="4644"/>
                  </a:lnTo>
                  <a:cubicBezTo>
                    <a:pt x="4549" y="4954"/>
                    <a:pt x="4525" y="5239"/>
                    <a:pt x="4478" y="5549"/>
                  </a:cubicBezTo>
                  <a:lnTo>
                    <a:pt x="2882" y="5549"/>
                  </a:lnTo>
                  <a:lnTo>
                    <a:pt x="2882" y="4811"/>
                  </a:lnTo>
                  <a:cubicBezTo>
                    <a:pt x="2882" y="4549"/>
                    <a:pt x="2954" y="4311"/>
                    <a:pt x="3096" y="4096"/>
                  </a:cubicBezTo>
                  <a:cubicBezTo>
                    <a:pt x="3144" y="4025"/>
                    <a:pt x="3120" y="3930"/>
                    <a:pt x="3049" y="3882"/>
                  </a:cubicBezTo>
                  <a:cubicBezTo>
                    <a:pt x="3023" y="3865"/>
                    <a:pt x="2995" y="3857"/>
                    <a:pt x="2967" y="3857"/>
                  </a:cubicBezTo>
                  <a:cubicBezTo>
                    <a:pt x="2916" y="3857"/>
                    <a:pt x="2865" y="3883"/>
                    <a:pt x="2834" y="3930"/>
                  </a:cubicBezTo>
                  <a:cubicBezTo>
                    <a:pt x="2668" y="4192"/>
                    <a:pt x="2596" y="4477"/>
                    <a:pt x="2596" y="4811"/>
                  </a:cubicBezTo>
                  <a:lnTo>
                    <a:pt x="2596" y="9145"/>
                  </a:lnTo>
                  <a:cubicBezTo>
                    <a:pt x="2596" y="9478"/>
                    <a:pt x="2858" y="9764"/>
                    <a:pt x="3192" y="9764"/>
                  </a:cubicBezTo>
                  <a:lnTo>
                    <a:pt x="6931" y="9764"/>
                  </a:lnTo>
                  <a:cubicBezTo>
                    <a:pt x="7264" y="9764"/>
                    <a:pt x="7526" y="9478"/>
                    <a:pt x="7526" y="9145"/>
                  </a:cubicBezTo>
                  <a:lnTo>
                    <a:pt x="7526" y="8073"/>
                  </a:lnTo>
                  <a:cubicBezTo>
                    <a:pt x="7526" y="8002"/>
                    <a:pt x="7454" y="7930"/>
                    <a:pt x="7383" y="7930"/>
                  </a:cubicBezTo>
                  <a:cubicBezTo>
                    <a:pt x="7288" y="7930"/>
                    <a:pt x="7240" y="8002"/>
                    <a:pt x="7240" y="8073"/>
                  </a:cubicBezTo>
                  <a:lnTo>
                    <a:pt x="7240" y="9145"/>
                  </a:lnTo>
                  <a:cubicBezTo>
                    <a:pt x="7240" y="9312"/>
                    <a:pt x="7097" y="9454"/>
                    <a:pt x="6931" y="9454"/>
                  </a:cubicBezTo>
                  <a:lnTo>
                    <a:pt x="3192" y="9454"/>
                  </a:lnTo>
                  <a:cubicBezTo>
                    <a:pt x="3025" y="9454"/>
                    <a:pt x="2882" y="9312"/>
                    <a:pt x="2882" y="9145"/>
                  </a:cubicBezTo>
                  <a:lnTo>
                    <a:pt x="2882" y="5835"/>
                  </a:lnTo>
                  <a:lnTo>
                    <a:pt x="4406" y="5835"/>
                  </a:lnTo>
                  <a:cubicBezTo>
                    <a:pt x="4359" y="6097"/>
                    <a:pt x="4263" y="6359"/>
                    <a:pt x="4168" y="6621"/>
                  </a:cubicBezTo>
                  <a:lnTo>
                    <a:pt x="3668" y="7883"/>
                  </a:lnTo>
                  <a:cubicBezTo>
                    <a:pt x="3597" y="8073"/>
                    <a:pt x="3692" y="8264"/>
                    <a:pt x="3858" y="8335"/>
                  </a:cubicBezTo>
                  <a:lnTo>
                    <a:pt x="4144" y="8454"/>
                  </a:lnTo>
                  <a:cubicBezTo>
                    <a:pt x="4168" y="8478"/>
                    <a:pt x="4216" y="8478"/>
                    <a:pt x="4263" y="8478"/>
                  </a:cubicBezTo>
                  <a:cubicBezTo>
                    <a:pt x="4311" y="8478"/>
                    <a:pt x="4359" y="8454"/>
                    <a:pt x="4406" y="8454"/>
                  </a:cubicBezTo>
                  <a:cubicBezTo>
                    <a:pt x="4478" y="8407"/>
                    <a:pt x="4549" y="8335"/>
                    <a:pt x="4597" y="8264"/>
                  </a:cubicBezTo>
                  <a:lnTo>
                    <a:pt x="5049" y="7073"/>
                  </a:lnTo>
                  <a:lnTo>
                    <a:pt x="5525" y="8264"/>
                  </a:lnTo>
                  <a:cubicBezTo>
                    <a:pt x="5573" y="8335"/>
                    <a:pt x="5621" y="8407"/>
                    <a:pt x="5716" y="8454"/>
                  </a:cubicBezTo>
                  <a:cubicBezTo>
                    <a:pt x="5764" y="8454"/>
                    <a:pt x="5811" y="8478"/>
                    <a:pt x="5859" y="8478"/>
                  </a:cubicBezTo>
                  <a:cubicBezTo>
                    <a:pt x="5907" y="8478"/>
                    <a:pt x="5930" y="8454"/>
                    <a:pt x="5978" y="8454"/>
                  </a:cubicBezTo>
                  <a:lnTo>
                    <a:pt x="6264" y="8335"/>
                  </a:lnTo>
                  <a:cubicBezTo>
                    <a:pt x="6430" y="8264"/>
                    <a:pt x="6526" y="8073"/>
                    <a:pt x="6454" y="7883"/>
                  </a:cubicBezTo>
                  <a:lnTo>
                    <a:pt x="5954" y="6621"/>
                  </a:lnTo>
                  <a:cubicBezTo>
                    <a:pt x="5835" y="6359"/>
                    <a:pt x="5764" y="6097"/>
                    <a:pt x="5692" y="5835"/>
                  </a:cubicBezTo>
                  <a:lnTo>
                    <a:pt x="7240" y="5835"/>
                  </a:lnTo>
                  <a:lnTo>
                    <a:pt x="7240" y="7406"/>
                  </a:lnTo>
                  <a:cubicBezTo>
                    <a:pt x="7240" y="7502"/>
                    <a:pt x="7288" y="7549"/>
                    <a:pt x="7383" y="7549"/>
                  </a:cubicBezTo>
                  <a:cubicBezTo>
                    <a:pt x="7454" y="7549"/>
                    <a:pt x="7526" y="7502"/>
                    <a:pt x="7526" y="7406"/>
                  </a:cubicBezTo>
                  <a:lnTo>
                    <a:pt x="7526" y="4787"/>
                  </a:lnTo>
                  <a:cubicBezTo>
                    <a:pt x="7526" y="3906"/>
                    <a:pt x="6811" y="3167"/>
                    <a:pt x="5907" y="3167"/>
                  </a:cubicBezTo>
                  <a:lnTo>
                    <a:pt x="5907" y="2763"/>
                  </a:lnTo>
                  <a:cubicBezTo>
                    <a:pt x="6002" y="2739"/>
                    <a:pt x="6049" y="2691"/>
                    <a:pt x="6049" y="2596"/>
                  </a:cubicBezTo>
                  <a:cubicBezTo>
                    <a:pt x="6049" y="2525"/>
                    <a:pt x="6002" y="2453"/>
                    <a:pt x="5907" y="2453"/>
                  </a:cubicBezTo>
                  <a:lnTo>
                    <a:pt x="5907" y="2286"/>
                  </a:lnTo>
                  <a:cubicBezTo>
                    <a:pt x="5907" y="2096"/>
                    <a:pt x="5787" y="1953"/>
                    <a:pt x="5621" y="1929"/>
                  </a:cubicBezTo>
                  <a:cubicBezTo>
                    <a:pt x="5716" y="1381"/>
                    <a:pt x="6216" y="953"/>
                    <a:pt x="6788" y="953"/>
                  </a:cubicBezTo>
                  <a:cubicBezTo>
                    <a:pt x="7002" y="953"/>
                    <a:pt x="7192" y="1024"/>
                    <a:pt x="7383" y="1119"/>
                  </a:cubicBezTo>
                  <a:cubicBezTo>
                    <a:pt x="7408" y="1136"/>
                    <a:pt x="7437" y="1144"/>
                    <a:pt x="7464" y="1144"/>
                  </a:cubicBezTo>
                  <a:cubicBezTo>
                    <a:pt x="7513" y="1144"/>
                    <a:pt x="7558" y="1118"/>
                    <a:pt x="7574" y="1072"/>
                  </a:cubicBezTo>
                  <a:cubicBezTo>
                    <a:pt x="7621" y="1000"/>
                    <a:pt x="7597" y="905"/>
                    <a:pt x="7526" y="858"/>
                  </a:cubicBezTo>
                  <a:cubicBezTo>
                    <a:pt x="7312" y="738"/>
                    <a:pt x="7050" y="667"/>
                    <a:pt x="6788" y="667"/>
                  </a:cubicBezTo>
                  <a:cubicBezTo>
                    <a:pt x="6049" y="667"/>
                    <a:pt x="5430" y="1215"/>
                    <a:pt x="5311" y="1929"/>
                  </a:cubicBezTo>
                  <a:lnTo>
                    <a:pt x="4930" y="1929"/>
                  </a:lnTo>
                  <a:cubicBezTo>
                    <a:pt x="5025" y="1000"/>
                    <a:pt x="5835" y="286"/>
                    <a:pt x="6788" y="286"/>
                  </a:cubicBezTo>
                  <a:cubicBezTo>
                    <a:pt x="7812" y="286"/>
                    <a:pt x="8645" y="1119"/>
                    <a:pt x="8645" y="2143"/>
                  </a:cubicBezTo>
                  <a:lnTo>
                    <a:pt x="8645" y="5978"/>
                  </a:lnTo>
                  <a:cubicBezTo>
                    <a:pt x="8645" y="6954"/>
                    <a:pt x="9121" y="7907"/>
                    <a:pt x="9931" y="8478"/>
                  </a:cubicBezTo>
                  <a:cubicBezTo>
                    <a:pt x="9955" y="8502"/>
                    <a:pt x="9979" y="8526"/>
                    <a:pt x="10003" y="8526"/>
                  </a:cubicBezTo>
                  <a:cubicBezTo>
                    <a:pt x="10050" y="8526"/>
                    <a:pt x="10098" y="8502"/>
                    <a:pt x="10122" y="8454"/>
                  </a:cubicBezTo>
                  <a:cubicBezTo>
                    <a:pt x="10169" y="8407"/>
                    <a:pt x="10145" y="8311"/>
                    <a:pt x="10074" y="8264"/>
                  </a:cubicBezTo>
                  <a:cubicBezTo>
                    <a:pt x="9360" y="7716"/>
                    <a:pt x="8931" y="6859"/>
                    <a:pt x="8931" y="5978"/>
                  </a:cubicBezTo>
                  <a:lnTo>
                    <a:pt x="8931" y="2167"/>
                  </a:lnTo>
                  <a:cubicBezTo>
                    <a:pt x="8931" y="977"/>
                    <a:pt x="7955" y="0"/>
                    <a:pt x="6764" y="0"/>
                  </a:cubicBezTo>
                  <a:cubicBezTo>
                    <a:pt x="6097" y="0"/>
                    <a:pt x="5478" y="310"/>
                    <a:pt x="5097" y="786"/>
                  </a:cubicBezTo>
                  <a:cubicBezTo>
                    <a:pt x="4668" y="286"/>
                    <a:pt x="4049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3012078" y="1238276"/>
              <a:ext cx="68162" cy="260596"/>
            </a:xfrm>
            <a:custGeom>
              <a:avLst/>
              <a:gdLst/>
              <a:ahLst/>
              <a:cxnLst/>
              <a:rect l="l" t="t" r="r" b="b"/>
              <a:pathLst>
                <a:path w="2025" h="7742" extrusionOk="0">
                  <a:moveTo>
                    <a:pt x="177" y="1"/>
                  </a:moveTo>
                  <a:cubicBezTo>
                    <a:pt x="149" y="1"/>
                    <a:pt x="121" y="9"/>
                    <a:pt x="95" y="26"/>
                  </a:cubicBezTo>
                  <a:cubicBezTo>
                    <a:pt x="24" y="49"/>
                    <a:pt x="0" y="145"/>
                    <a:pt x="48" y="216"/>
                  </a:cubicBezTo>
                  <a:cubicBezTo>
                    <a:pt x="167" y="407"/>
                    <a:pt x="215" y="621"/>
                    <a:pt x="215" y="835"/>
                  </a:cubicBezTo>
                  <a:lnTo>
                    <a:pt x="215" y="4646"/>
                  </a:lnTo>
                  <a:cubicBezTo>
                    <a:pt x="215" y="5860"/>
                    <a:pt x="786" y="7003"/>
                    <a:pt x="1763" y="7718"/>
                  </a:cubicBezTo>
                  <a:cubicBezTo>
                    <a:pt x="1786" y="7741"/>
                    <a:pt x="1810" y="7741"/>
                    <a:pt x="1858" y="7741"/>
                  </a:cubicBezTo>
                  <a:cubicBezTo>
                    <a:pt x="1905" y="7741"/>
                    <a:pt x="1953" y="7718"/>
                    <a:pt x="1977" y="7694"/>
                  </a:cubicBezTo>
                  <a:cubicBezTo>
                    <a:pt x="2024" y="7622"/>
                    <a:pt x="2001" y="7527"/>
                    <a:pt x="1929" y="7480"/>
                  </a:cubicBezTo>
                  <a:cubicBezTo>
                    <a:pt x="1048" y="6813"/>
                    <a:pt x="500" y="5765"/>
                    <a:pt x="500" y="4646"/>
                  </a:cubicBezTo>
                  <a:lnTo>
                    <a:pt x="500" y="835"/>
                  </a:lnTo>
                  <a:cubicBezTo>
                    <a:pt x="500" y="573"/>
                    <a:pt x="429" y="288"/>
                    <a:pt x="310" y="73"/>
                  </a:cubicBezTo>
                  <a:cubicBezTo>
                    <a:pt x="279" y="27"/>
                    <a:pt x="228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2967983" y="1478811"/>
              <a:ext cx="10468" cy="9627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cubicBezTo>
                    <a:pt x="239" y="286"/>
                    <a:pt x="310" y="214"/>
                    <a:pt x="310" y="143"/>
                  </a:cubicBezTo>
                  <a:cubicBezTo>
                    <a:pt x="310" y="48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956775" y="1489212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15"/>
                    <a:pt x="48" y="286"/>
                    <a:pt x="143" y="286"/>
                  </a:cubicBezTo>
                  <a:cubicBezTo>
                    <a:pt x="214" y="286"/>
                    <a:pt x="286" y="215"/>
                    <a:pt x="286" y="144"/>
                  </a:cubicBezTo>
                  <a:cubicBezTo>
                    <a:pt x="286" y="48"/>
                    <a:pt x="214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972797" y="1415463"/>
              <a:ext cx="10435" cy="9660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2861382" y="1417886"/>
              <a:ext cx="10435" cy="9627"/>
            </a:xfrm>
            <a:custGeom>
              <a:avLst/>
              <a:gdLst/>
              <a:ahLst/>
              <a:cxnLst/>
              <a:rect l="l" t="t" r="r" b="b"/>
              <a:pathLst>
                <a:path w="310" h="286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286"/>
                    <a:pt x="143" y="286"/>
                  </a:cubicBezTo>
                  <a:cubicBezTo>
                    <a:pt x="238" y="286"/>
                    <a:pt x="310" y="238"/>
                    <a:pt x="310" y="143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2865388" y="1478003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cubicBezTo>
                    <a:pt x="215" y="286"/>
                    <a:pt x="286" y="215"/>
                    <a:pt x="286" y="143"/>
                  </a:cubicBezTo>
                  <a:cubicBezTo>
                    <a:pt x="286" y="48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39"/>
          <p:cNvGrpSpPr/>
          <p:nvPr/>
        </p:nvGrpSpPr>
        <p:grpSpPr>
          <a:xfrm>
            <a:off x="844791" y="3484602"/>
            <a:ext cx="588911" cy="498362"/>
            <a:chOff x="2075017" y="1212661"/>
            <a:chExt cx="340707" cy="289409"/>
          </a:xfrm>
        </p:grpSpPr>
        <p:sp>
          <p:nvSpPr>
            <p:cNvPr id="1058" name="Google Shape;1058;p39"/>
            <p:cNvSpPr/>
            <p:nvPr/>
          </p:nvSpPr>
          <p:spPr>
            <a:xfrm>
              <a:off x="2131903" y="1406644"/>
              <a:ext cx="252551" cy="89839"/>
            </a:xfrm>
            <a:custGeom>
              <a:avLst/>
              <a:gdLst/>
              <a:ahLst/>
              <a:cxnLst/>
              <a:rect l="l" t="t" r="r" b="b"/>
              <a:pathLst>
                <a:path w="7503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6050" y="2668"/>
                  </a:lnTo>
                  <a:cubicBezTo>
                    <a:pt x="6240" y="2668"/>
                    <a:pt x="6431" y="2620"/>
                    <a:pt x="6574" y="2501"/>
                  </a:cubicBezTo>
                  <a:cubicBezTo>
                    <a:pt x="6788" y="2382"/>
                    <a:pt x="7026" y="2287"/>
                    <a:pt x="7264" y="2287"/>
                  </a:cubicBezTo>
                  <a:lnTo>
                    <a:pt x="7502" y="2287"/>
                  </a:lnTo>
                  <a:lnTo>
                    <a:pt x="7502" y="406"/>
                  </a:lnTo>
                  <a:lnTo>
                    <a:pt x="7264" y="406"/>
                  </a:lnTo>
                  <a:cubicBezTo>
                    <a:pt x="7026" y="406"/>
                    <a:pt x="6788" y="310"/>
                    <a:pt x="6574" y="168"/>
                  </a:cubicBezTo>
                  <a:cubicBezTo>
                    <a:pt x="6431" y="72"/>
                    <a:pt x="6240" y="1"/>
                    <a:pt x="6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2131903" y="1417886"/>
              <a:ext cx="252551" cy="78731"/>
            </a:xfrm>
            <a:custGeom>
              <a:avLst/>
              <a:gdLst/>
              <a:ahLst/>
              <a:cxnLst/>
              <a:rect l="l" t="t" r="r" b="b"/>
              <a:pathLst>
                <a:path w="7503" h="2339" extrusionOk="0">
                  <a:moveTo>
                    <a:pt x="6883" y="0"/>
                  </a:moveTo>
                  <a:lnTo>
                    <a:pt x="6883" y="881"/>
                  </a:lnTo>
                  <a:cubicBezTo>
                    <a:pt x="6883" y="1119"/>
                    <a:pt x="6764" y="1334"/>
                    <a:pt x="6574" y="1477"/>
                  </a:cubicBezTo>
                  <a:cubicBezTo>
                    <a:pt x="6431" y="1572"/>
                    <a:pt x="6240" y="1643"/>
                    <a:pt x="6050" y="1643"/>
                  </a:cubicBezTo>
                  <a:lnTo>
                    <a:pt x="430" y="1643"/>
                  </a:lnTo>
                  <a:cubicBezTo>
                    <a:pt x="191" y="1643"/>
                    <a:pt x="1" y="1453"/>
                    <a:pt x="1" y="1215"/>
                  </a:cubicBezTo>
                  <a:lnTo>
                    <a:pt x="1" y="1905"/>
                  </a:lnTo>
                  <a:cubicBezTo>
                    <a:pt x="1" y="2144"/>
                    <a:pt x="191" y="2334"/>
                    <a:pt x="430" y="2334"/>
                  </a:cubicBezTo>
                  <a:lnTo>
                    <a:pt x="6050" y="2334"/>
                  </a:lnTo>
                  <a:cubicBezTo>
                    <a:pt x="6075" y="2337"/>
                    <a:pt x="6100" y="2339"/>
                    <a:pt x="6125" y="2339"/>
                  </a:cubicBezTo>
                  <a:cubicBezTo>
                    <a:pt x="6290" y="2339"/>
                    <a:pt x="6450" y="2274"/>
                    <a:pt x="6574" y="2191"/>
                  </a:cubicBezTo>
                  <a:cubicBezTo>
                    <a:pt x="6788" y="2048"/>
                    <a:pt x="7026" y="1953"/>
                    <a:pt x="7264" y="1953"/>
                  </a:cubicBezTo>
                  <a:lnTo>
                    <a:pt x="7502" y="1953"/>
                  </a:lnTo>
                  <a:lnTo>
                    <a:pt x="7502" y="72"/>
                  </a:lnTo>
                  <a:lnTo>
                    <a:pt x="7264" y="72"/>
                  </a:lnTo>
                  <a:cubicBezTo>
                    <a:pt x="7145" y="72"/>
                    <a:pt x="7002" y="48"/>
                    <a:pt x="6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1" y="1"/>
                  </a:move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6883" y="1"/>
                  </a:moveTo>
                  <a:cubicBezTo>
                    <a:pt x="6859" y="215"/>
                    <a:pt x="6740" y="406"/>
                    <a:pt x="6574" y="525"/>
                  </a:cubicBezTo>
                  <a:cubicBezTo>
                    <a:pt x="6431" y="644"/>
                    <a:pt x="6240" y="691"/>
                    <a:pt x="6050" y="691"/>
                  </a:cubicBezTo>
                  <a:lnTo>
                    <a:pt x="430" y="691"/>
                  </a:lnTo>
                  <a:cubicBezTo>
                    <a:pt x="191" y="691"/>
                    <a:pt x="1" y="501"/>
                    <a:pt x="1" y="263"/>
                  </a:cubicBez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131903" y="1406644"/>
              <a:ext cx="137939" cy="89839"/>
            </a:xfrm>
            <a:custGeom>
              <a:avLst/>
              <a:gdLst/>
              <a:ahLst/>
              <a:cxnLst/>
              <a:rect l="l" t="t" r="r" b="b"/>
              <a:pathLst>
                <a:path w="4098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4097" y="2668"/>
                  </a:lnTo>
                  <a:lnTo>
                    <a:pt x="4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131903" y="1458749"/>
              <a:ext cx="137939" cy="38507"/>
            </a:xfrm>
            <a:custGeom>
              <a:avLst/>
              <a:gdLst/>
              <a:ahLst/>
              <a:cxnLst/>
              <a:rect l="l" t="t" r="r" b="b"/>
              <a:pathLst>
                <a:path w="4098" h="1144" extrusionOk="0">
                  <a:moveTo>
                    <a:pt x="1" y="1"/>
                  </a:moveTo>
                  <a:lnTo>
                    <a:pt x="1" y="691"/>
                  </a:lnTo>
                  <a:cubicBezTo>
                    <a:pt x="1" y="930"/>
                    <a:pt x="191" y="1144"/>
                    <a:pt x="430" y="1144"/>
                  </a:cubicBezTo>
                  <a:lnTo>
                    <a:pt x="4097" y="1144"/>
                  </a:lnTo>
                  <a:lnTo>
                    <a:pt x="4097" y="429"/>
                  </a:lnTo>
                  <a:lnTo>
                    <a:pt x="430" y="429"/>
                  </a:lnTo>
                  <a:cubicBezTo>
                    <a:pt x="191" y="429"/>
                    <a:pt x="1" y="23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2379607" y="1406644"/>
              <a:ext cx="31304" cy="90613"/>
            </a:xfrm>
            <a:custGeom>
              <a:avLst/>
              <a:gdLst/>
              <a:ahLst/>
              <a:cxnLst/>
              <a:rect l="l" t="t" r="r" b="b"/>
              <a:pathLst>
                <a:path w="930" h="269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2454"/>
                  </a:lnTo>
                  <a:cubicBezTo>
                    <a:pt x="1" y="2573"/>
                    <a:pt x="96" y="2692"/>
                    <a:pt x="215" y="2692"/>
                  </a:cubicBezTo>
                  <a:lnTo>
                    <a:pt x="715" y="2692"/>
                  </a:lnTo>
                  <a:cubicBezTo>
                    <a:pt x="834" y="2692"/>
                    <a:pt x="929" y="2573"/>
                    <a:pt x="929" y="2454"/>
                  </a:cubicBezTo>
                  <a:lnTo>
                    <a:pt x="929" y="215"/>
                  </a:lnTo>
                  <a:cubicBezTo>
                    <a:pt x="929" y="96"/>
                    <a:pt x="834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379607" y="1466760"/>
              <a:ext cx="31304" cy="30496"/>
            </a:xfrm>
            <a:custGeom>
              <a:avLst/>
              <a:gdLst/>
              <a:ahLst/>
              <a:cxnLst/>
              <a:rect l="l" t="t" r="r" b="b"/>
              <a:pathLst>
                <a:path w="930" h="906" extrusionOk="0">
                  <a:moveTo>
                    <a:pt x="1" y="1"/>
                  </a:moveTo>
                  <a:lnTo>
                    <a:pt x="1" y="668"/>
                  </a:lnTo>
                  <a:cubicBezTo>
                    <a:pt x="1" y="787"/>
                    <a:pt x="96" y="906"/>
                    <a:pt x="215" y="906"/>
                  </a:cubicBezTo>
                  <a:lnTo>
                    <a:pt x="715" y="906"/>
                  </a:lnTo>
                  <a:cubicBezTo>
                    <a:pt x="834" y="906"/>
                    <a:pt x="929" y="787"/>
                    <a:pt x="929" y="668"/>
                  </a:cubicBezTo>
                  <a:lnTo>
                    <a:pt x="929" y="1"/>
                  </a:lnTo>
                  <a:cubicBezTo>
                    <a:pt x="929" y="120"/>
                    <a:pt x="834" y="215"/>
                    <a:pt x="715" y="215"/>
                  </a:cubicBezTo>
                  <a:lnTo>
                    <a:pt x="215" y="215"/>
                  </a:lnTo>
                  <a:cubicBezTo>
                    <a:pt x="96" y="215"/>
                    <a:pt x="1" y="12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143953" y="1243931"/>
              <a:ext cx="89805" cy="252551"/>
            </a:xfrm>
            <a:custGeom>
              <a:avLst/>
              <a:gdLst/>
              <a:ahLst/>
              <a:cxnLst/>
              <a:rect l="l" t="t" r="r" b="b"/>
              <a:pathLst>
                <a:path w="2668" h="7503" extrusionOk="0">
                  <a:moveTo>
                    <a:pt x="381" y="0"/>
                  </a:moveTo>
                  <a:lnTo>
                    <a:pt x="381" y="239"/>
                  </a:lnTo>
                  <a:cubicBezTo>
                    <a:pt x="381" y="501"/>
                    <a:pt x="310" y="739"/>
                    <a:pt x="167" y="929"/>
                  </a:cubicBezTo>
                  <a:cubicBezTo>
                    <a:pt x="48" y="1096"/>
                    <a:pt x="0" y="1263"/>
                    <a:pt x="0" y="1453"/>
                  </a:cubicBezTo>
                  <a:lnTo>
                    <a:pt x="0" y="7073"/>
                  </a:lnTo>
                  <a:cubicBezTo>
                    <a:pt x="0" y="7312"/>
                    <a:pt x="191" y="7502"/>
                    <a:pt x="429" y="7502"/>
                  </a:cubicBezTo>
                  <a:lnTo>
                    <a:pt x="2239" y="7502"/>
                  </a:lnTo>
                  <a:cubicBezTo>
                    <a:pt x="2477" y="7502"/>
                    <a:pt x="2667" y="7312"/>
                    <a:pt x="2667" y="7073"/>
                  </a:cubicBezTo>
                  <a:lnTo>
                    <a:pt x="2667" y="1453"/>
                  </a:lnTo>
                  <a:cubicBezTo>
                    <a:pt x="2667" y="1263"/>
                    <a:pt x="2596" y="1096"/>
                    <a:pt x="2501" y="929"/>
                  </a:cubicBezTo>
                  <a:cubicBezTo>
                    <a:pt x="2358" y="739"/>
                    <a:pt x="2263" y="501"/>
                    <a:pt x="2263" y="239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2154354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1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96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68" y="7502"/>
                    <a:pt x="2358" y="7312"/>
                    <a:pt x="2358" y="7073"/>
                  </a:cubicBezTo>
                  <a:lnTo>
                    <a:pt x="2358" y="1453"/>
                  </a:lnTo>
                  <a:cubicBezTo>
                    <a:pt x="2358" y="1263"/>
                    <a:pt x="2287" y="1096"/>
                    <a:pt x="2192" y="929"/>
                  </a:cubicBezTo>
                  <a:cubicBezTo>
                    <a:pt x="2049" y="739"/>
                    <a:pt x="1954" y="501"/>
                    <a:pt x="1954" y="239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2143953" y="1376181"/>
              <a:ext cx="89805" cy="120301"/>
            </a:xfrm>
            <a:custGeom>
              <a:avLst/>
              <a:gdLst/>
              <a:ahLst/>
              <a:cxnLst/>
              <a:rect l="l" t="t" r="r" b="b"/>
              <a:pathLst>
                <a:path w="2668" h="3574" extrusionOk="0">
                  <a:moveTo>
                    <a:pt x="0" y="1"/>
                  </a:moveTo>
                  <a:lnTo>
                    <a:pt x="0" y="3144"/>
                  </a:lnTo>
                  <a:cubicBezTo>
                    <a:pt x="0" y="3383"/>
                    <a:pt x="191" y="3573"/>
                    <a:pt x="429" y="3573"/>
                  </a:cubicBezTo>
                  <a:lnTo>
                    <a:pt x="2239" y="3573"/>
                  </a:lnTo>
                  <a:cubicBezTo>
                    <a:pt x="2477" y="3573"/>
                    <a:pt x="2667" y="3383"/>
                    <a:pt x="2667" y="3144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2195251" y="1376181"/>
              <a:ext cx="38507" cy="120301"/>
            </a:xfrm>
            <a:custGeom>
              <a:avLst/>
              <a:gdLst/>
              <a:ahLst/>
              <a:cxnLst/>
              <a:rect l="l" t="t" r="r" b="b"/>
              <a:pathLst>
                <a:path w="1144" h="3574" extrusionOk="0">
                  <a:moveTo>
                    <a:pt x="429" y="1"/>
                  </a:moveTo>
                  <a:lnTo>
                    <a:pt x="429" y="3144"/>
                  </a:lnTo>
                  <a:cubicBezTo>
                    <a:pt x="429" y="3383"/>
                    <a:pt x="238" y="3573"/>
                    <a:pt x="0" y="3573"/>
                  </a:cubicBezTo>
                  <a:lnTo>
                    <a:pt x="715" y="3573"/>
                  </a:lnTo>
                  <a:cubicBezTo>
                    <a:pt x="953" y="3573"/>
                    <a:pt x="1143" y="3383"/>
                    <a:pt x="1143" y="3144"/>
                  </a:cubicBezTo>
                  <a:lnTo>
                    <a:pt x="1143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2143953" y="1376181"/>
              <a:ext cx="89805" cy="60150"/>
            </a:xfrm>
            <a:custGeom>
              <a:avLst/>
              <a:gdLst/>
              <a:ahLst/>
              <a:cxnLst/>
              <a:rect l="l" t="t" r="r" b="b"/>
              <a:pathLst>
                <a:path w="2668" h="1787" extrusionOk="0">
                  <a:moveTo>
                    <a:pt x="0" y="1"/>
                  </a:moveTo>
                  <a:lnTo>
                    <a:pt x="0" y="1787"/>
                  </a:lnTo>
                  <a:lnTo>
                    <a:pt x="2667" y="178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2209657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2143953" y="1218282"/>
              <a:ext cx="89805" cy="31304"/>
            </a:xfrm>
            <a:custGeom>
              <a:avLst/>
              <a:gdLst/>
              <a:ahLst/>
              <a:cxnLst/>
              <a:rect l="l" t="t" r="r" b="b"/>
              <a:pathLst>
                <a:path w="2668" h="930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715"/>
                  </a:lnTo>
                  <a:cubicBezTo>
                    <a:pt x="0" y="834"/>
                    <a:pt x="95" y="929"/>
                    <a:pt x="214" y="929"/>
                  </a:cubicBezTo>
                  <a:lnTo>
                    <a:pt x="2453" y="929"/>
                  </a:lnTo>
                  <a:cubicBezTo>
                    <a:pt x="2572" y="929"/>
                    <a:pt x="2667" y="834"/>
                    <a:pt x="2667" y="715"/>
                  </a:cubicBezTo>
                  <a:lnTo>
                    <a:pt x="2667" y="215"/>
                  </a:lnTo>
                  <a:cubicBezTo>
                    <a:pt x="2667" y="96"/>
                    <a:pt x="2572" y="0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203262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5" y="96"/>
                    <a:pt x="215" y="215"/>
                  </a:cubicBezTo>
                  <a:lnTo>
                    <a:pt x="215" y="715"/>
                  </a:lnTo>
                  <a:cubicBezTo>
                    <a:pt x="215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810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2079797" y="1243931"/>
              <a:ext cx="90646" cy="252551"/>
            </a:xfrm>
            <a:custGeom>
              <a:avLst/>
              <a:gdLst/>
              <a:ahLst/>
              <a:cxnLst/>
              <a:rect l="l" t="t" r="r" b="b"/>
              <a:pathLst>
                <a:path w="2693" h="7503" extrusionOk="0">
                  <a:moveTo>
                    <a:pt x="406" y="0"/>
                  </a:moveTo>
                  <a:lnTo>
                    <a:pt x="406" y="239"/>
                  </a:lnTo>
                  <a:cubicBezTo>
                    <a:pt x="406" y="501"/>
                    <a:pt x="311" y="739"/>
                    <a:pt x="168" y="929"/>
                  </a:cubicBezTo>
                  <a:cubicBezTo>
                    <a:pt x="72" y="1096"/>
                    <a:pt x="1" y="1263"/>
                    <a:pt x="1" y="1453"/>
                  </a:cubicBezTo>
                  <a:lnTo>
                    <a:pt x="1" y="7073"/>
                  </a:lnTo>
                  <a:cubicBezTo>
                    <a:pt x="1" y="7312"/>
                    <a:pt x="192" y="7502"/>
                    <a:pt x="453" y="7502"/>
                  </a:cubicBezTo>
                  <a:lnTo>
                    <a:pt x="2240" y="7502"/>
                  </a:lnTo>
                  <a:cubicBezTo>
                    <a:pt x="2478" y="7502"/>
                    <a:pt x="2692" y="7312"/>
                    <a:pt x="2692" y="7073"/>
                  </a:cubicBezTo>
                  <a:lnTo>
                    <a:pt x="2692" y="1453"/>
                  </a:lnTo>
                  <a:cubicBezTo>
                    <a:pt x="2692" y="1263"/>
                    <a:pt x="2621" y="1096"/>
                    <a:pt x="2525" y="929"/>
                  </a:cubicBezTo>
                  <a:cubicBezTo>
                    <a:pt x="2382" y="739"/>
                    <a:pt x="2287" y="501"/>
                    <a:pt x="2287" y="239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2091039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0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72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44" y="7502"/>
                    <a:pt x="2334" y="7312"/>
                    <a:pt x="2334" y="7073"/>
                  </a:cubicBezTo>
                  <a:lnTo>
                    <a:pt x="2334" y="1453"/>
                  </a:lnTo>
                  <a:cubicBezTo>
                    <a:pt x="2358" y="1263"/>
                    <a:pt x="2287" y="1096"/>
                    <a:pt x="2191" y="929"/>
                  </a:cubicBezTo>
                  <a:cubicBezTo>
                    <a:pt x="2048" y="739"/>
                    <a:pt x="1953" y="50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2079797" y="1338516"/>
              <a:ext cx="90646" cy="158741"/>
            </a:xfrm>
            <a:custGeom>
              <a:avLst/>
              <a:gdLst/>
              <a:ahLst/>
              <a:cxnLst/>
              <a:rect l="l" t="t" r="r" b="b"/>
              <a:pathLst>
                <a:path w="2693" h="4716" extrusionOk="0">
                  <a:moveTo>
                    <a:pt x="1" y="1"/>
                  </a:moveTo>
                  <a:lnTo>
                    <a:pt x="1" y="4263"/>
                  </a:lnTo>
                  <a:cubicBezTo>
                    <a:pt x="1" y="4502"/>
                    <a:pt x="215" y="4716"/>
                    <a:pt x="453" y="4716"/>
                  </a:cubicBezTo>
                  <a:lnTo>
                    <a:pt x="2240" y="4716"/>
                  </a:lnTo>
                  <a:cubicBezTo>
                    <a:pt x="2478" y="4716"/>
                    <a:pt x="2692" y="4502"/>
                    <a:pt x="2692" y="4263"/>
                  </a:cubicBezTo>
                  <a:lnTo>
                    <a:pt x="269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131903" y="1338516"/>
              <a:ext cx="38541" cy="158741"/>
            </a:xfrm>
            <a:custGeom>
              <a:avLst/>
              <a:gdLst/>
              <a:ahLst/>
              <a:cxnLst/>
              <a:rect l="l" t="t" r="r" b="b"/>
              <a:pathLst>
                <a:path w="1145" h="4716" extrusionOk="0">
                  <a:moveTo>
                    <a:pt x="430" y="1"/>
                  </a:moveTo>
                  <a:lnTo>
                    <a:pt x="430" y="4263"/>
                  </a:lnTo>
                  <a:cubicBezTo>
                    <a:pt x="430" y="4502"/>
                    <a:pt x="239" y="4716"/>
                    <a:pt x="1" y="4716"/>
                  </a:cubicBezTo>
                  <a:lnTo>
                    <a:pt x="692" y="4716"/>
                  </a:lnTo>
                  <a:cubicBezTo>
                    <a:pt x="930" y="4716"/>
                    <a:pt x="1144" y="4502"/>
                    <a:pt x="1144" y="4263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079797" y="1376181"/>
              <a:ext cx="90646" cy="60150"/>
            </a:xfrm>
            <a:custGeom>
              <a:avLst/>
              <a:gdLst/>
              <a:ahLst/>
              <a:cxnLst/>
              <a:rect l="l" t="t" r="r" b="b"/>
              <a:pathLst>
                <a:path w="2693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2692" y="1787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146343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079797" y="1218282"/>
              <a:ext cx="90646" cy="31304"/>
            </a:xfrm>
            <a:custGeom>
              <a:avLst/>
              <a:gdLst/>
              <a:ahLst/>
              <a:cxnLst/>
              <a:rect l="l" t="t" r="r" b="b"/>
              <a:pathLst>
                <a:path w="2693" h="930" extrusionOk="0">
                  <a:moveTo>
                    <a:pt x="239" y="0"/>
                  </a:moveTo>
                  <a:cubicBezTo>
                    <a:pt x="120" y="0"/>
                    <a:pt x="1" y="96"/>
                    <a:pt x="1" y="215"/>
                  </a:cubicBezTo>
                  <a:lnTo>
                    <a:pt x="1" y="715"/>
                  </a:lnTo>
                  <a:cubicBezTo>
                    <a:pt x="1" y="834"/>
                    <a:pt x="120" y="929"/>
                    <a:pt x="239" y="929"/>
                  </a:cubicBezTo>
                  <a:lnTo>
                    <a:pt x="2478" y="929"/>
                  </a:lnTo>
                  <a:cubicBezTo>
                    <a:pt x="2597" y="929"/>
                    <a:pt x="2692" y="834"/>
                    <a:pt x="2692" y="715"/>
                  </a:cubicBezTo>
                  <a:lnTo>
                    <a:pt x="2692" y="215"/>
                  </a:lnTo>
                  <a:cubicBezTo>
                    <a:pt x="2692" y="96"/>
                    <a:pt x="2597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139947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4" y="96"/>
                    <a:pt x="214" y="215"/>
                  </a:cubicBezTo>
                  <a:lnTo>
                    <a:pt x="214" y="715"/>
                  </a:lnTo>
                  <a:cubicBezTo>
                    <a:pt x="214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786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075017" y="1212661"/>
              <a:ext cx="340707" cy="289409"/>
            </a:xfrm>
            <a:custGeom>
              <a:avLst/>
              <a:gdLst/>
              <a:ahLst/>
              <a:cxnLst/>
              <a:rect l="l" t="t" r="r" b="b"/>
              <a:pathLst>
                <a:path w="10122" h="8598" extrusionOk="0">
                  <a:moveTo>
                    <a:pt x="4501" y="310"/>
                  </a:moveTo>
                  <a:cubicBezTo>
                    <a:pt x="4525" y="310"/>
                    <a:pt x="4572" y="334"/>
                    <a:pt x="4572" y="382"/>
                  </a:cubicBezTo>
                  <a:lnTo>
                    <a:pt x="4572" y="882"/>
                  </a:lnTo>
                  <a:cubicBezTo>
                    <a:pt x="4572" y="906"/>
                    <a:pt x="4525" y="929"/>
                    <a:pt x="4501" y="929"/>
                  </a:cubicBezTo>
                  <a:lnTo>
                    <a:pt x="2977" y="929"/>
                  </a:lnTo>
                  <a:cubicBezTo>
                    <a:pt x="2977" y="906"/>
                    <a:pt x="2977" y="882"/>
                    <a:pt x="2977" y="882"/>
                  </a:cubicBezTo>
                  <a:lnTo>
                    <a:pt x="2977" y="382"/>
                  </a:lnTo>
                  <a:cubicBezTo>
                    <a:pt x="2977" y="358"/>
                    <a:pt x="2977" y="334"/>
                    <a:pt x="2977" y="310"/>
                  </a:cubicBezTo>
                  <a:close/>
                  <a:moveTo>
                    <a:pt x="2596" y="310"/>
                  </a:moveTo>
                  <a:cubicBezTo>
                    <a:pt x="2644" y="310"/>
                    <a:pt x="2667" y="334"/>
                    <a:pt x="2667" y="382"/>
                  </a:cubicBezTo>
                  <a:lnTo>
                    <a:pt x="2667" y="882"/>
                  </a:lnTo>
                  <a:cubicBezTo>
                    <a:pt x="2667" y="906"/>
                    <a:pt x="2644" y="929"/>
                    <a:pt x="2596" y="929"/>
                  </a:cubicBezTo>
                  <a:lnTo>
                    <a:pt x="357" y="929"/>
                  </a:lnTo>
                  <a:cubicBezTo>
                    <a:pt x="353" y="934"/>
                    <a:pt x="348" y="936"/>
                    <a:pt x="344" y="936"/>
                  </a:cubicBezTo>
                  <a:cubicBezTo>
                    <a:pt x="325" y="936"/>
                    <a:pt x="310" y="901"/>
                    <a:pt x="310" y="882"/>
                  </a:cubicBezTo>
                  <a:lnTo>
                    <a:pt x="310" y="382"/>
                  </a:lnTo>
                  <a:cubicBezTo>
                    <a:pt x="310" y="334"/>
                    <a:pt x="334" y="310"/>
                    <a:pt x="357" y="310"/>
                  </a:cubicBezTo>
                  <a:close/>
                  <a:moveTo>
                    <a:pt x="2667" y="3906"/>
                  </a:moveTo>
                  <a:lnTo>
                    <a:pt x="2667" y="4716"/>
                  </a:lnTo>
                  <a:lnTo>
                    <a:pt x="310" y="4716"/>
                  </a:lnTo>
                  <a:lnTo>
                    <a:pt x="310" y="3906"/>
                  </a:lnTo>
                  <a:close/>
                  <a:moveTo>
                    <a:pt x="4168" y="1239"/>
                  </a:moveTo>
                  <a:cubicBezTo>
                    <a:pt x="4191" y="1501"/>
                    <a:pt x="4263" y="1739"/>
                    <a:pt x="4430" y="1954"/>
                  </a:cubicBezTo>
                  <a:cubicBezTo>
                    <a:pt x="4525" y="2096"/>
                    <a:pt x="4572" y="2239"/>
                    <a:pt x="4572" y="2382"/>
                  </a:cubicBezTo>
                  <a:lnTo>
                    <a:pt x="4572" y="4716"/>
                  </a:lnTo>
                  <a:lnTo>
                    <a:pt x="2977" y="4716"/>
                  </a:lnTo>
                  <a:lnTo>
                    <a:pt x="2977" y="3216"/>
                  </a:lnTo>
                  <a:cubicBezTo>
                    <a:pt x="2977" y="3144"/>
                    <a:pt x="2905" y="3073"/>
                    <a:pt x="2810" y="3073"/>
                  </a:cubicBezTo>
                  <a:cubicBezTo>
                    <a:pt x="2739" y="3073"/>
                    <a:pt x="2667" y="3144"/>
                    <a:pt x="2667" y="3216"/>
                  </a:cubicBezTo>
                  <a:lnTo>
                    <a:pt x="2667" y="3597"/>
                  </a:lnTo>
                  <a:lnTo>
                    <a:pt x="286" y="3597"/>
                  </a:lnTo>
                  <a:lnTo>
                    <a:pt x="286" y="2382"/>
                  </a:lnTo>
                  <a:cubicBezTo>
                    <a:pt x="310" y="2239"/>
                    <a:pt x="357" y="2073"/>
                    <a:pt x="429" y="1954"/>
                  </a:cubicBezTo>
                  <a:cubicBezTo>
                    <a:pt x="595" y="1739"/>
                    <a:pt x="691" y="1501"/>
                    <a:pt x="691" y="1239"/>
                  </a:cubicBezTo>
                  <a:lnTo>
                    <a:pt x="2286" y="1239"/>
                  </a:lnTo>
                  <a:cubicBezTo>
                    <a:pt x="2286" y="1501"/>
                    <a:pt x="2382" y="1739"/>
                    <a:pt x="2548" y="1954"/>
                  </a:cubicBezTo>
                  <a:cubicBezTo>
                    <a:pt x="2620" y="2073"/>
                    <a:pt x="2667" y="2239"/>
                    <a:pt x="2667" y="2382"/>
                  </a:cubicBezTo>
                  <a:lnTo>
                    <a:pt x="2667" y="2549"/>
                  </a:lnTo>
                  <a:cubicBezTo>
                    <a:pt x="2667" y="2644"/>
                    <a:pt x="2739" y="2716"/>
                    <a:pt x="2834" y="2716"/>
                  </a:cubicBezTo>
                  <a:cubicBezTo>
                    <a:pt x="2905" y="2716"/>
                    <a:pt x="2977" y="2644"/>
                    <a:pt x="2977" y="2549"/>
                  </a:cubicBezTo>
                  <a:lnTo>
                    <a:pt x="2977" y="2382"/>
                  </a:lnTo>
                  <a:cubicBezTo>
                    <a:pt x="2977" y="2168"/>
                    <a:pt x="2905" y="1954"/>
                    <a:pt x="2786" y="1787"/>
                  </a:cubicBezTo>
                  <a:cubicBezTo>
                    <a:pt x="2667" y="1620"/>
                    <a:pt x="2596" y="1430"/>
                    <a:pt x="2572" y="1239"/>
                  </a:cubicBezTo>
                  <a:close/>
                  <a:moveTo>
                    <a:pt x="2667" y="5002"/>
                  </a:moveTo>
                  <a:lnTo>
                    <a:pt x="2667" y="6502"/>
                  </a:lnTo>
                  <a:lnTo>
                    <a:pt x="310" y="6502"/>
                  </a:lnTo>
                  <a:lnTo>
                    <a:pt x="310" y="5002"/>
                  </a:lnTo>
                  <a:close/>
                  <a:moveTo>
                    <a:pt x="2667" y="6788"/>
                  </a:moveTo>
                  <a:lnTo>
                    <a:pt x="2667" y="8002"/>
                  </a:lnTo>
                  <a:cubicBezTo>
                    <a:pt x="2667" y="8169"/>
                    <a:pt x="2548" y="8288"/>
                    <a:pt x="2382" y="8288"/>
                  </a:cubicBezTo>
                  <a:lnTo>
                    <a:pt x="595" y="8288"/>
                  </a:lnTo>
                  <a:cubicBezTo>
                    <a:pt x="429" y="8288"/>
                    <a:pt x="310" y="8169"/>
                    <a:pt x="310" y="8002"/>
                  </a:cubicBezTo>
                  <a:lnTo>
                    <a:pt x="310" y="6788"/>
                  </a:lnTo>
                  <a:close/>
                  <a:moveTo>
                    <a:pt x="4572" y="5002"/>
                  </a:moveTo>
                  <a:lnTo>
                    <a:pt x="4572" y="6502"/>
                  </a:lnTo>
                  <a:lnTo>
                    <a:pt x="3953" y="6502"/>
                  </a:lnTo>
                  <a:cubicBezTo>
                    <a:pt x="3882" y="6502"/>
                    <a:pt x="3810" y="6573"/>
                    <a:pt x="3810" y="6645"/>
                  </a:cubicBezTo>
                  <a:cubicBezTo>
                    <a:pt x="3810" y="6740"/>
                    <a:pt x="3882" y="6788"/>
                    <a:pt x="3953" y="6788"/>
                  </a:cubicBezTo>
                  <a:lnTo>
                    <a:pt x="4572" y="6788"/>
                  </a:lnTo>
                  <a:lnTo>
                    <a:pt x="4572" y="8002"/>
                  </a:lnTo>
                  <a:cubicBezTo>
                    <a:pt x="4572" y="8169"/>
                    <a:pt x="4430" y="8288"/>
                    <a:pt x="4287" y="8288"/>
                  </a:cubicBezTo>
                  <a:lnTo>
                    <a:pt x="2905" y="8288"/>
                  </a:lnTo>
                  <a:cubicBezTo>
                    <a:pt x="2953" y="8217"/>
                    <a:pt x="2977" y="8121"/>
                    <a:pt x="2977" y="8002"/>
                  </a:cubicBezTo>
                  <a:lnTo>
                    <a:pt x="2977" y="6788"/>
                  </a:lnTo>
                  <a:lnTo>
                    <a:pt x="3286" y="6788"/>
                  </a:lnTo>
                  <a:cubicBezTo>
                    <a:pt x="3382" y="6788"/>
                    <a:pt x="3429" y="6740"/>
                    <a:pt x="3429" y="6645"/>
                  </a:cubicBezTo>
                  <a:cubicBezTo>
                    <a:pt x="3429" y="6573"/>
                    <a:pt x="3382" y="6502"/>
                    <a:pt x="3286" y="6502"/>
                  </a:cubicBezTo>
                  <a:lnTo>
                    <a:pt x="2977" y="6502"/>
                  </a:lnTo>
                  <a:lnTo>
                    <a:pt x="2977" y="6145"/>
                  </a:lnTo>
                  <a:lnTo>
                    <a:pt x="4215" y="6145"/>
                  </a:lnTo>
                  <a:cubicBezTo>
                    <a:pt x="4311" y="6145"/>
                    <a:pt x="4358" y="6073"/>
                    <a:pt x="4358" y="6002"/>
                  </a:cubicBezTo>
                  <a:cubicBezTo>
                    <a:pt x="4358" y="5907"/>
                    <a:pt x="4311" y="5835"/>
                    <a:pt x="4215" y="5835"/>
                  </a:cubicBezTo>
                  <a:lnTo>
                    <a:pt x="2977" y="5835"/>
                  </a:lnTo>
                  <a:lnTo>
                    <a:pt x="2977" y="5002"/>
                  </a:lnTo>
                  <a:close/>
                  <a:moveTo>
                    <a:pt x="5644" y="5907"/>
                  </a:moveTo>
                  <a:lnTo>
                    <a:pt x="5644" y="8288"/>
                  </a:lnTo>
                  <a:lnTo>
                    <a:pt x="4787" y="8288"/>
                  </a:lnTo>
                  <a:cubicBezTo>
                    <a:pt x="4834" y="8217"/>
                    <a:pt x="4858" y="8121"/>
                    <a:pt x="4858" y="8002"/>
                  </a:cubicBezTo>
                  <a:lnTo>
                    <a:pt x="4858" y="5907"/>
                  </a:lnTo>
                  <a:close/>
                  <a:moveTo>
                    <a:pt x="8883" y="7193"/>
                  </a:moveTo>
                  <a:lnTo>
                    <a:pt x="8883" y="7907"/>
                  </a:lnTo>
                  <a:cubicBezTo>
                    <a:pt x="8645" y="7907"/>
                    <a:pt x="8383" y="8002"/>
                    <a:pt x="8168" y="8169"/>
                  </a:cubicBezTo>
                  <a:cubicBezTo>
                    <a:pt x="8049" y="8241"/>
                    <a:pt x="7907" y="8288"/>
                    <a:pt x="7740" y="8288"/>
                  </a:cubicBezTo>
                  <a:lnTo>
                    <a:pt x="5930" y="8288"/>
                  </a:lnTo>
                  <a:lnTo>
                    <a:pt x="5930" y="7193"/>
                  </a:lnTo>
                  <a:close/>
                  <a:moveTo>
                    <a:pt x="9764" y="5931"/>
                  </a:moveTo>
                  <a:cubicBezTo>
                    <a:pt x="9788" y="5931"/>
                    <a:pt x="9835" y="5954"/>
                    <a:pt x="9835" y="5978"/>
                  </a:cubicBezTo>
                  <a:lnTo>
                    <a:pt x="9835" y="8217"/>
                  </a:lnTo>
                  <a:cubicBezTo>
                    <a:pt x="9835" y="8264"/>
                    <a:pt x="9788" y="8288"/>
                    <a:pt x="9764" y="8288"/>
                  </a:cubicBezTo>
                  <a:lnTo>
                    <a:pt x="9264" y="8288"/>
                  </a:lnTo>
                  <a:cubicBezTo>
                    <a:pt x="9216" y="8288"/>
                    <a:pt x="9192" y="8264"/>
                    <a:pt x="9192" y="8217"/>
                  </a:cubicBezTo>
                  <a:lnTo>
                    <a:pt x="9192" y="5978"/>
                  </a:lnTo>
                  <a:cubicBezTo>
                    <a:pt x="9192" y="5954"/>
                    <a:pt x="9216" y="5931"/>
                    <a:pt x="9264" y="5931"/>
                  </a:cubicBezTo>
                  <a:close/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lnTo>
                    <a:pt x="0" y="882"/>
                  </a:lnTo>
                  <a:cubicBezTo>
                    <a:pt x="0" y="1072"/>
                    <a:pt x="167" y="1239"/>
                    <a:pt x="381" y="1239"/>
                  </a:cubicBezTo>
                  <a:lnTo>
                    <a:pt x="405" y="1239"/>
                  </a:lnTo>
                  <a:cubicBezTo>
                    <a:pt x="381" y="1430"/>
                    <a:pt x="334" y="1620"/>
                    <a:pt x="214" y="1787"/>
                  </a:cubicBezTo>
                  <a:cubicBezTo>
                    <a:pt x="72" y="1954"/>
                    <a:pt x="0" y="2168"/>
                    <a:pt x="0" y="2382"/>
                  </a:cubicBezTo>
                  <a:lnTo>
                    <a:pt x="0" y="8002"/>
                  </a:lnTo>
                  <a:cubicBezTo>
                    <a:pt x="0" y="8336"/>
                    <a:pt x="262" y="8598"/>
                    <a:pt x="595" y="8598"/>
                  </a:cubicBezTo>
                  <a:lnTo>
                    <a:pt x="7764" y="8598"/>
                  </a:lnTo>
                  <a:cubicBezTo>
                    <a:pt x="7978" y="8598"/>
                    <a:pt x="8192" y="8526"/>
                    <a:pt x="8359" y="8407"/>
                  </a:cubicBezTo>
                  <a:cubicBezTo>
                    <a:pt x="8526" y="8288"/>
                    <a:pt x="8716" y="8217"/>
                    <a:pt x="8907" y="8193"/>
                  </a:cubicBezTo>
                  <a:lnTo>
                    <a:pt x="8907" y="8217"/>
                  </a:lnTo>
                  <a:cubicBezTo>
                    <a:pt x="8907" y="8431"/>
                    <a:pt x="9073" y="8598"/>
                    <a:pt x="9264" y="8598"/>
                  </a:cubicBezTo>
                  <a:lnTo>
                    <a:pt x="9764" y="8598"/>
                  </a:lnTo>
                  <a:cubicBezTo>
                    <a:pt x="9978" y="8598"/>
                    <a:pt x="10121" y="8431"/>
                    <a:pt x="10121" y="8217"/>
                  </a:cubicBezTo>
                  <a:lnTo>
                    <a:pt x="10121" y="5978"/>
                  </a:lnTo>
                  <a:cubicBezTo>
                    <a:pt x="10121" y="5788"/>
                    <a:pt x="9955" y="5621"/>
                    <a:pt x="9764" y="5621"/>
                  </a:cubicBezTo>
                  <a:lnTo>
                    <a:pt x="9264" y="5621"/>
                  </a:lnTo>
                  <a:cubicBezTo>
                    <a:pt x="9050" y="5621"/>
                    <a:pt x="8883" y="5788"/>
                    <a:pt x="8883" y="5978"/>
                  </a:cubicBezTo>
                  <a:lnTo>
                    <a:pt x="8883" y="6026"/>
                  </a:lnTo>
                  <a:cubicBezTo>
                    <a:pt x="8716" y="6002"/>
                    <a:pt x="8526" y="5931"/>
                    <a:pt x="8359" y="5811"/>
                  </a:cubicBezTo>
                  <a:cubicBezTo>
                    <a:pt x="8168" y="5692"/>
                    <a:pt x="7954" y="5621"/>
                    <a:pt x="7740" y="5621"/>
                  </a:cubicBezTo>
                  <a:lnTo>
                    <a:pt x="7049" y="5621"/>
                  </a:lnTo>
                  <a:cubicBezTo>
                    <a:pt x="6954" y="5621"/>
                    <a:pt x="6882" y="5692"/>
                    <a:pt x="6882" y="5764"/>
                  </a:cubicBezTo>
                  <a:cubicBezTo>
                    <a:pt x="6882" y="5859"/>
                    <a:pt x="6954" y="5931"/>
                    <a:pt x="7049" y="5931"/>
                  </a:cubicBezTo>
                  <a:lnTo>
                    <a:pt x="7740" y="5931"/>
                  </a:lnTo>
                  <a:cubicBezTo>
                    <a:pt x="7907" y="5931"/>
                    <a:pt x="8049" y="5978"/>
                    <a:pt x="8192" y="6050"/>
                  </a:cubicBezTo>
                  <a:cubicBezTo>
                    <a:pt x="8407" y="6216"/>
                    <a:pt x="8645" y="6288"/>
                    <a:pt x="8907" y="6312"/>
                  </a:cubicBezTo>
                  <a:lnTo>
                    <a:pt x="8907" y="6907"/>
                  </a:lnTo>
                  <a:lnTo>
                    <a:pt x="5930" y="6907"/>
                  </a:lnTo>
                  <a:lnTo>
                    <a:pt x="5930" y="5907"/>
                  </a:lnTo>
                  <a:lnTo>
                    <a:pt x="6382" y="5907"/>
                  </a:lnTo>
                  <a:cubicBezTo>
                    <a:pt x="6454" y="5907"/>
                    <a:pt x="6525" y="5859"/>
                    <a:pt x="6525" y="5764"/>
                  </a:cubicBezTo>
                  <a:cubicBezTo>
                    <a:pt x="6525" y="5692"/>
                    <a:pt x="6454" y="5621"/>
                    <a:pt x="6382" y="5621"/>
                  </a:cubicBezTo>
                  <a:lnTo>
                    <a:pt x="4858" y="5621"/>
                  </a:lnTo>
                  <a:lnTo>
                    <a:pt x="4858" y="2382"/>
                  </a:lnTo>
                  <a:cubicBezTo>
                    <a:pt x="4858" y="2168"/>
                    <a:pt x="4811" y="1954"/>
                    <a:pt x="4668" y="1787"/>
                  </a:cubicBezTo>
                  <a:cubicBezTo>
                    <a:pt x="4549" y="1620"/>
                    <a:pt x="4477" y="1430"/>
                    <a:pt x="4477" y="1239"/>
                  </a:cubicBezTo>
                  <a:lnTo>
                    <a:pt x="4501" y="1239"/>
                  </a:lnTo>
                  <a:cubicBezTo>
                    <a:pt x="4715" y="1239"/>
                    <a:pt x="4858" y="1072"/>
                    <a:pt x="4858" y="882"/>
                  </a:cubicBezTo>
                  <a:lnTo>
                    <a:pt x="4858" y="382"/>
                  </a:lnTo>
                  <a:cubicBezTo>
                    <a:pt x="4858" y="167"/>
                    <a:pt x="4715" y="1"/>
                    <a:pt x="4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2094237" y="1389006"/>
              <a:ext cx="19287" cy="9660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67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67" y="287"/>
                  </a:cubicBezTo>
                  <a:lnTo>
                    <a:pt x="429" y="287"/>
                  </a:lnTo>
                  <a:cubicBezTo>
                    <a:pt x="525" y="287"/>
                    <a:pt x="572" y="215"/>
                    <a:pt x="572" y="144"/>
                  </a:cubicBezTo>
                  <a:cubicBezTo>
                    <a:pt x="572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101440" y="1409875"/>
              <a:ext cx="56953" cy="9627"/>
            </a:xfrm>
            <a:custGeom>
              <a:avLst/>
              <a:gdLst/>
              <a:ahLst/>
              <a:cxnLst/>
              <a:rect l="l" t="t" r="r" b="b"/>
              <a:pathLst>
                <a:path w="1692" h="286" extrusionOk="0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14"/>
                    <a:pt x="72" y="286"/>
                    <a:pt x="168" y="286"/>
                  </a:cubicBezTo>
                  <a:lnTo>
                    <a:pt x="1549" y="286"/>
                  </a:lnTo>
                  <a:cubicBezTo>
                    <a:pt x="1620" y="286"/>
                    <a:pt x="1692" y="214"/>
                    <a:pt x="1692" y="143"/>
                  </a:cubicBezTo>
                  <a:cubicBezTo>
                    <a:pt x="1692" y="48"/>
                    <a:pt x="1620" y="0"/>
                    <a:pt x="1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39"/>
          <p:cNvGrpSpPr/>
          <p:nvPr/>
        </p:nvGrpSpPr>
        <p:grpSpPr>
          <a:xfrm>
            <a:off x="849397" y="2286764"/>
            <a:ext cx="590308" cy="587044"/>
            <a:chOff x="1395254" y="1186810"/>
            <a:chExt cx="341514" cy="340908"/>
          </a:xfrm>
        </p:grpSpPr>
        <p:sp>
          <p:nvSpPr>
            <p:cNvPr id="1086" name="Google Shape;1086;p39"/>
            <p:cNvSpPr/>
            <p:nvPr/>
          </p:nvSpPr>
          <p:spPr>
            <a:xfrm>
              <a:off x="1400875" y="1384226"/>
              <a:ext cx="137905" cy="138679"/>
            </a:xfrm>
            <a:custGeom>
              <a:avLst/>
              <a:gdLst/>
              <a:ahLst/>
              <a:cxnLst/>
              <a:rect l="l" t="t" r="r" b="b"/>
              <a:pathLst>
                <a:path w="4097" h="4120" extrusionOk="0">
                  <a:moveTo>
                    <a:pt x="2048" y="0"/>
                  </a:moveTo>
                  <a:lnTo>
                    <a:pt x="1596" y="452"/>
                  </a:lnTo>
                  <a:cubicBezTo>
                    <a:pt x="1566" y="482"/>
                    <a:pt x="1519" y="502"/>
                    <a:pt x="1475" y="502"/>
                  </a:cubicBezTo>
                  <a:cubicBezTo>
                    <a:pt x="1449" y="502"/>
                    <a:pt x="1423" y="494"/>
                    <a:pt x="1405" y="476"/>
                  </a:cubicBezTo>
                  <a:cubicBezTo>
                    <a:pt x="1303" y="415"/>
                    <a:pt x="1188" y="384"/>
                    <a:pt x="1075" y="384"/>
                  </a:cubicBezTo>
                  <a:cubicBezTo>
                    <a:pt x="924" y="384"/>
                    <a:pt x="776" y="439"/>
                    <a:pt x="667" y="548"/>
                  </a:cubicBezTo>
                  <a:lnTo>
                    <a:pt x="0" y="1238"/>
                  </a:lnTo>
                  <a:lnTo>
                    <a:pt x="2882" y="4120"/>
                  </a:lnTo>
                  <a:lnTo>
                    <a:pt x="3548" y="3429"/>
                  </a:lnTo>
                  <a:cubicBezTo>
                    <a:pt x="3763" y="3239"/>
                    <a:pt x="3787" y="2929"/>
                    <a:pt x="3620" y="2715"/>
                  </a:cubicBezTo>
                  <a:cubicBezTo>
                    <a:pt x="3596" y="2643"/>
                    <a:pt x="3596" y="2572"/>
                    <a:pt x="3644" y="2501"/>
                  </a:cubicBezTo>
                  <a:lnTo>
                    <a:pt x="4096" y="207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456986" y="1384226"/>
              <a:ext cx="81794" cy="138679"/>
            </a:xfrm>
            <a:custGeom>
              <a:avLst/>
              <a:gdLst/>
              <a:ahLst/>
              <a:cxnLst/>
              <a:rect l="l" t="t" r="r" b="b"/>
              <a:pathLst>
                <a:path w="2430" h="4120" extrusionOk="0">
                  <a:moveTo>
                    <a:pt x="381" y="0"/>
                  </a:moveTo>
                  <a:lnTo>
                    <a:pt x="0" y="381"/>
                  </a:lnTo>
                  <a:lnTo>
                    <a:pt x="1572" y="1953"/>
                  </a:lnTo>
                  <a:cubicBezTo>
                    <a:pt x="1643" y="2024"/>
                    <a:pt x="1643" y="2143"/>
                    <a:pt x="1572" y="2215"/>
                  </a:cubicBezTo>
                  <a:lnTo>
                    <a:pt x="1477" y="2334"/>
                  </a:lnTo>
                  <a:cubicBezTo>
                    <a:pt x="1429" y="2381"/>
                    <a:pt x="1405" y="2453"/>
                    <a:pt x="1453" y="2524"/>
                  </a:cubicBezTo>
                  <a:cubicBezTo>
                    <a:pt x="1596" y="2762"/>
                    <a:pt x="1572" y="3072"/>
                    <a:pt x="1381" y="3263"/>
                  </a:cubicBezTo>
                  <a:lnTo>
                    <a:pt x="857" y="3763"/>
                  </a:lnTo>
                  <a:lnTo>
                    <a:pt x="1215" y="4120"/>
                  </a:lnTo>
                  <a:lnTo>
                    <a:pt x="1881" y="3453"/>
                  </a:lnTo>
                  <a:cubicBezTo>
                    <a:pt x="2072" y="3239"/>
                    <a:pt x="2120" y="2929"/>
                    <a:pt x="1953" y="2715"/>
                  </a:cubicBezTo>
                  <a:cubicBezTo>
                    <a:pt x="1929" y="2643"/>
                    <a:pt x="1929" y="2572"/>
                    <a:pt x="1977" y="2524"/>
                  </a:cubicBezTo>
                  <a:lnTo>
                    <a:pt x="2429" y="207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460992" y="1355346"/>
              <a:ext cx="106635" cy="106837"/>
            </a:xfrm>
            <a:custGeom>
              <a:avLst/>
              <a:gdLst/>
              <a:ahLst/>
              <a:cxnLst/>
              <a:rect l="l" t="t" r="r" b="b"/>
              <a:pathLst>
                <a:path w="3168" h="3174" extrusionOk="0">
                  <a:moveTo>
                    <a:pt x="667" y="1"/>
                  </a:moveTo>
                  <a:lnTo>
                    <a:pt x="72" y="620"/>
                  </a:lnTo>
                  <a:cubicBezTo>
                    <a:pt x="0" y="691"/>
                    <a:pt x="0" y="787"/>
                    <a:pt x="72" y="834"/>
                  </a:cubicBezTo>
                  <a:lnTo>
                    <a:pt x="2334" y="3120"/>
                  </a:lnTo>
                  <a:cubicBezTo>
                    <a:pt x="2370" y="3156"/>
                    <a:pt x="2411" y="3174"/>
                    <a:pt x="2453" y="3174"/>
                  </a:cubicBezTo>
                  <a:cubicBezTo>
                    <a:pt x="2495" y="3174"/>
                    <a:pt x="2536" y="3156"/>
                    <a:pt x="2572" y="3120"/>
                  </a:cubicBezTo>
                  <a:lnTo>
                    <a:pt x="3168" y="25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472200" y="1355346"/>
              <a:ext cx="95426" cy="106265"/>
            </a:xfrm>
            <a:custGeom>
              <a:avLst/>
              <a:gdLst/>
              <a:ahLst/>
              <a:cxnLst/>
              <a:rect l="l" t="t" r="r" b="b"/>
              <a:pathLst>
                <a:path w="2835" h="3157" extrusionOk="0">
                  <a:moveTo>
                    <a:pt x="1644" y="2739"/>
                  </a:moveTo>
                  <a:cubicBezTo>
                    <a:pt x="1651" y="2750"/>
                    <a:pt x="1659" y="2759"/>
                    <a:pt x="1669" y="2766"/>
                  </a:cubicBezTo>
                  <a:lnTo>
                    <a:pt x="1669" y="2766"/>
                  </a:lnTo>
                  <a:lnTo>
                    <a:pt x="1644" y="2739"/>
                  </a:lnTo>
                  <a:close/>
                  <a:moveTo>
                    <a:pt x="334" y="1"/>
                  </a:moveTo>
                  <a:lnTo>
                    <a:pt x="1" y="358"/>
                  </a:lnTo>
                  <a:lnTo>
                    <a:pt x="1953" y="2334"/>
                  </a:lnTo>
                  <a:cubicBezTo>
                    <a:pt x="2049" y="2406"/>
                    <a:pt x="2049" y="2549"/>
                    <a:pt x="1953" y="2644"/>
                  </a:cubicBezTo>
                  <a:lnTo>
                    <a:pt x="1858" y="2739"/>
                  </a:lnTo>
                  <a:cubicBezTo>
                    <a:pt x="1834" y="2775"/>
                    <a:pt x="1793" y="2793"/>
                    <a:pt x="1751" y="2793"/>
                  </a:cubicBezTo>
                  <a:cubicBezTo>
                    <a:pt x="1722" y="2793"/>
                    <a:pt x="1692" y="2784"/>
                    <a:pt x="1669" y="2766"/>
                  </a:cubicBezTo>
                  <a:lnTo>
                    <a:pt x="1669" y="2766"/>
                  </a:lnTo>
                  <a:lnTo>
                    <a:pt x="2001" y="3120"/>
                  </a:lnTo>
                  <a:cubicBezTo>
                    <a:pt x="2037" y="3144"/>
                    <a:pt x="2078" y="3156"/>
                    <a:pt x="2120" y="3156"/>
                  </a:cubicBezTo>
                  <a:cubicBezTo>
                    <a:pt x="2162" y="3156"/>
                    <a:pt x="2203" y="3144"/>
                    <a:pt x="2239" y="3120"/>
                  </a:cubicBezTo>
                  <a:lnTo>
                    <a:pt x="2835" y="25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478629" y="1342319"/>
              <a:ext cx="102629" cy="101653"/>
            </a:xfrm>
            <a:custGeom>
              <a:avLst/>
              <a:gdLst/>
              <a:ahLst/>
              <a:cxnLst/>
              <a:rect l="l" t="t" r="r" b="b"/>
              <a:pathLst>
                <a:path w="3049" h="3020" extrusionOk="0">
                  <a:moveTo>
                    <a:pt x="378" y="1"/>
                  </a:moveTo>
                  <a:cubicBezTo>
                    <a:pt x="339" y="1"/>
                    <a:pt x="298" y="19"/>
                    <a:pt x="262" y="54"/>
                  </a:cubicBezTo>
                  <a:lnTo>
                    <a:pt x="72" y="245"/>
                  </a:lnTo>
                  <a:cubicBezTo>
                    <a:pt x="0" y="316"/>
                    <a:pt x="0" y="412"/>
                    <a:pt x="72" y="459"/>
                  </a:cubicBezTo>
                  <a:lnTo>
                    <a:pt x="2572" y="2983"/>
                  </a:lnTo>
                  <a:cubicBezTo>
                    <a:pt x="2608" y="3007"/>
                    <a:pt x="2649" y="3019"/>
                    <a:pt x="2688" y="3019"/>
                  </a:cubicBezTo>
                  <a:cubicBezTo>
                    <a:pt x="2727" y="3019"/>
                    <a:pt x="2763" y="3007"/>
                    <a:pt x="2786" y="2983"/>
                  </a:cubicBezTo>
                  <a:lnTo>
                    <a:pt x="3001" y="2769"/>
                  </a:lnTo>
                  <a:cubicBezTo>
                    <a:pt x="3048" y="2721"/>
                    <a:pt x="3048" y="2602"/>
                    <a:pt x="3001" y="2555"/>
                  </a:cubicBezTo>
                  <a:lnTo>
                    <a:pt x="476" y="54"/>
                  </a:lnTo>
                  <a:cubicBezTo>
                    <a:pt x="453" y="19"/>
                    <a:pt x="417" y="1"/>
                    <a:pt x="37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553961" y="1417078"/>
              <a:ext cx="27298" cy="26894"/>
            </a:xfrm>
            <a:custGeom>
              <a:avLst/>
              <a:gdLst/>
              <a:ahLst/>
              <a:cxnLst/>
              <a:rect l="l" t="t" r="r" b="b"/>
              <a:pathLst>
                <a:path w="811" h="799" extrusionOk="0">
                  <a:moveTo>
                    <a:pt x="429" y="0"/>
                  </a:moveTo>
                  <a:lnTo>
                    <a:pt x="429" y="0"/>
                  </a:lnTo>
                  <a:cubicBezTo>
                    <a:pt x="477" y="72"/>
                    <a:pt x="477" y="167"/>
                    <a:pt x="429" y="239"/>
                  </a:cubicBezTo>
                  <a:lnTo>
                    <a:pt x="239" y="429"/>
                  </a:lnTo>
                  <a:cubicBezTo>
                    <a:pt x="203" y="453"/>
                    <a:pt x="161" y="465"/>
                    <a:pt x="120" y="465"/>
                  </a:cubicBezTo>
                  <a:cubicBezTo>
                    <a:pt x="78" y="465"/>
                    <a:pt x="36" y="453"/>
                    <a:pt x="1" y="429"/>
                  </a:cubicBezTo>
                  <a:lnTo>
                    <a:pt x="1" y="429"/>
                  </a:lnTo>
                  <a:lnTo>
                    <a:pt x="334" y="762"/>
                  </a:lnTo>
                  <a:cubicBezTo>
                    <a:pt x="370" y="786"/>
                    <a:pt x="411" y="798"/>
                    <a:pt x="450" y="798"/>
                  </a:cubicBezTo>
                  <a:cubicBezTo>
                    <a:pt x="489" y="798"/>
                    <a:pt x="525" y="786"/>
                    <a:pt x="548" y="762"/>
                  </a:cubicBezTo>
                  <a:lnTo>
                    <a:pt x="739" y="548"/>
                  </a:lnTo>
                  <a:cubicBezTo>
                    <a:pt x="810" y="500"/>
                    <a:pt x="810" y="405"/>
                    <a:pt x="739" y="334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550763" y="1322494"/>
              <a:ext cx="50524" cy="50052"/>
            </a:xfrm>
            <a:custGeom>
              <a:avLst/>
              <a:gdLst/>
              <a:ahLst/>
              <a:cxnLst/>
              <a:rect l="l" t="t" r="r" b="b"/>
              <a:pathLst>
                <a:path w="1501" h="1487" extrusionOk="0">
                  <a:moveTo>
                    <a:pt x="1001" y="0"/>
                  </a:moveTo>
                  <a:lnTo>
                    <a:pt x="48" y="953"/>
                  </a:lnTo>
                  <a:cubicBezTo>
                    <a:pt x="0" y="977"/>
                    <a:pt x="0" y="1048"/>
                    <a:pt x="0" y="1096"/>
                  </a:cubicBezTo>
                  <a:lnTo>
                    <a:pt x="48" y="1310"/>
                  </a:lnTo>
                  <a:cubicBezTo>
                    <a:pt x="48" y="1382"/>
                    <a:pt x="119" y="1429"/>
                    <a:pt x="191" y="1453"/>
                  </a:cubicBezTo>
                  <a:lnTo>
                    <a:pt x="381" y="1477"/>
                  </a:lnTo>
                  <a:cubicBezTo>
                    <a:pt x="394" y="1483"/>
                    <a:pt x="409" y="1486"/>
                    <a:pt x="424" y="1486"/>
                  </a:cubicBezTo>
                  <a:cubicBezTo>
                    <a:pt x="466" y="1486"/>
                    <a:pt x="513" y="1464"/>
                    <a:pt x="548" y="1429"/>
                  </a:cubicBezTo>
                  <a:lnTo>
                    <a:pt x="1501" y="47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585231" y="1322494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613269" y="1266382"/>
              <a:ext cx="44128" cy="43320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834" y="0"/>
                  </a:moveTo>
                  <a:lnTo>
                    <a:pt x="1" y="810"/>
                  </a:lnTo>
                  <a:lnTo>
                    <a:pt x="501" y="1286"/>
                  </a:lnTo>
                  <a:lnTo>
                    <a:pt x="1311" y="47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1625320" y="1191826"/>
              <a:ext cx="105827" cy="105255"/>
            </a:xfrm>
            <a:custGeom>
              <a:avLst/>
              <a:gdLst/>
              <a:ahLst/>
              <a:cxnLst/>
              <a:rect l="l" t="t" r="r" b="b"/>
              <a:pathLst>
                <a:path w="3144" h="3127" extrusionOk="0">
                  <a:moveTo>
                    <a:pt x="1882" y="1"/>
                  </a:moveTo>
                  <a:lnTo>
                    <a:pt x="72" y="1810"/>
                  </a:lnTo>
                  <a:cubicBezTo>
                    <a:pt x="0" y="1882"/>
                    <a:pt x="0" y="1977"/>
                    <a:pt x="72" y="2049"/>
                  </a:cubicBezTo>
                  <a:lnTo>
                    <a:pt x="1096" y="3073"/>
                  </a:lnTo>
                  <a:cubicBezTo>
                    <a:pt x="1131" y="3108"/>
                    <a:pt x="1179" y="3126"/>
                    <a:pt x="1227" y="3126"/>
                  </a:cubicBezTo>
                  <a:cubicBezTo>
                    <a:pt x="1274" y="3126"/>
                    <a:pt x="1322" y="3108"/>
                    <a:pt x="1358" y="3073"/>
                  </a:cubicBezTo>
                  <a:lnTo>
                    <a:pt x="3144" y="128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648545" y="1220672"/>
              <a:ext cx="82602" cy="76408"/>
            </a:xfrm>
            <a:custGeom>
              <a:avLst/>
              <a:gdLst/>
              <a:ahLst/>
              <a:cxnLst/>
              <a:rect l="l" t="t" r="r" b="b"/>
              <a:pathLst>
                <a:path w="2454" h="2270" extrusionOk="0">
                  <a:moveTo>
                    <a:pt x="2049" y="1"/>
                  </a:moveTo>
                  <a:lnTo>
                    <a:pt x="239" y="1811"/>
                  </a:lnTo>
                  <a:cubicBezTo>
                    <a:pt x="215" y="1846"/>
                    <a:pt x="173" y="1864"/>
                    <a:pt x="129" y="1864"/>
                  </a:cubicBezTo>
                  <a:cubicBezTo>
                    <a:pt x="84" y="1864"/>
                    <a:pt x="37" y="1846"/>
                    <a:pt x="1" y="1811"/>
                  </a:cubicBezTo>
                  <a:lnTo>
                    <a:pt x="1" y="1811"/>
                  </a:lnTo>
                  <a:lnTo>
                    <a:pt x="406" y="2216"/>
                  </a:lnTo>
                  <a:cubicBezTo>
                    <a:pt x="441" y="2251"/>
                    <a:pt x="489" y="2269"/>
                    <a:pt x="537" y="2269"/>
                  </a:cubicBezTo>
                  <a:cubicBezTo>
                    <a:pt x="584" y="2269"/>
                    <a:pt x="632" y="2251"/>
                    <a:pt x="668" y="2216"/>
                  </a:cubicBezTo>
                  <a:lnTo>
                    <a:pt x="2454" y="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579609" y="1285602"/>
              <a:ext cx="57761" cy="57761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001" y="1"/>
                  </a:moveTo>
                  <a:lnTo>
                    <a:pt x="310" y="691"/>
                  </a:lnTo>
                  <a:cubicBezTo>
                    <a:pt x="167" y="834"/>
                    <a:pt x="72" y="1001"/>
                    <a:pt x="1" y="1192"/>
                  </a:cubicBezTo>
                  <a:lnTo>
                    <a:pt x="525" y="1715"/>
                  </a:lnTo>
                  <a:cubicBezTo>
                    <a:pt x="715" y="1644"/>
                    <a:pt x="906" y="1549"/>
                    <a:pt x="1049" y="1406"/>
                  </a:cubicBezTo>
                  <a:lnTo>
                    <a:pt x="1715" y="73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1586039" y="1299235"/>
              <a:ext cx="51332" cy="44128"/>
            </a:xfrm>
            <a:custGeom>
              <a:avLst/>
              <a:gdLst/>
              <a:ahLst/>
              <a:cxnLst/>
              <a:rect l="l" t="t" r="r" b="b"/>
              <a:pathLst>
                <a:path w="1525" h="1311" extrusionOk="0">
                  <a:moveTo>
                    <a:pt x="1191" y="1"/>
                  </a:moveTo>
                  <a:lnTo>
                    <a:pt x="524" y="667"/>
                  </a:lnTo>
                  <a:cubicBezTo>
                    <a:pt x="381" y="810"/>
                    <a:pt x="191" y="929"/>
                    <a:pt x="0" y="977"/>
                  </a:cubicBezTo>
                  <a:lnTo>
                    <a:pt x="334" y="1310"/>
                  </a:lnTo>
                  <a:cubicBezTo>
                    <a:pt x="524" y="1263"/>
                    <a:pt x="715" y="1144"/>
                    <a:pt x="858" y="1001"/>
                  </a:cubicBezTo>
                  <a:lnTo>
                    <a:pt x="1524" y="334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395254" y="1218686"/>
              <a:ext cx="341514" cy="309032"/>
            </a:xfrm>
            <a:custGeom>
              <a:avLst/>
              <a:gdLst/>
              <a:ahLst/>
              <a:cxnLst/>
              <a:rect l="l" t="t" r="r" b="b"/>
              <a:pathLst>
                <a:path w="10146" h="9181" extrusionOk="0">
                  <a:moveTo>
                    <a:pt x="7192" y="1727"/>
                  </a:moveTo>
                  <a:lnTo>
                    <a:pt x="7454" y="2013"/>
                  </a:lnTo>
                  <a:lnTo>
                    <a:pt x="7073" y="2394"/>
                  </a:lnTo>
                  <a:lnTo>
                    <a:pt x="6788" y="2108"/>
                  </a:lnTo>
                  <a:lnTo>
                    <a:pt x="7192" y="1727"/>
                  </a:lnTo>
                  <a:close/>
                  <a:moveTo>
                    <a:pt x="5502" y="3418"/>
                  </a:moveTo>
                  <a:lnTo>
                    <a:pt x="5787" y="3703"/>
                  </a:lnTo>
                  <a:lnTo>
                    <a:pt x="5049" y="4418"/>
                  </a:lnTo>
                  <a:lnTo>
                    <a:pt x="5025" y="4418"/>
                  </a:lnTo>
                  <a:lnTo>
                    <a:pt x="4835" y="4394"/>
                  </a:lnTo>
                  <a:cubicBezTo>
                    <a:pt x="4811" y="4394"/>
                    <a:pt x="4811" y="4370"/>
                    <a:pt x="4811" y="4370"/>
                  </a:cubicBezTo>
                  <a:lnTo>
                    <a:pt x="4763" y="4156"/>
                  </a:lnTo>
                  <a:cubicBezTo>
                    <a:pt x="4763" y="4156"/>
                    <a:pt x="4763" y="4132"/>
                    <a:pt x="4787" y="4132"/>
                  </a:cubicBezTo>
                  <a:lnTo>
                    <a:pt x="5502" y="3418"/>
                  </a:lnTo>
                  <a:close/>
                  <a:moveTo>
                    <a:pt x="2549" y="4346"/>
                  </a:moveTo>
                  <a:lnTo>
                    <a:pt x="4835" y="6656"/>
                  </a:lnTo>
                  <a:lnTo>
                    <a:pt x="4406" y="7085"/>
                  </a:lnTo>
                  <a:lnTo>
                    <a:pt x="4382" y="7085"/>
                  </a:lnTo>
                  <a:lnTo>
                    <a:pt x="2120" y="4799"/>
                  </a:lnTo>
                  <a:lnTo>
                    <a:pt x="2549" y="4346"/>
                  </a:lnTo>
                  <a:close/>
                  <a:moveTo>
                    <a:pt x="7767" y="0"/>
                  </a:moveTo>
                  <a:cubicBezTo>
                    <a:pt x="7728" y="0"/>
                    <a:pt x="7692" y="12"/>
                    <a:pt x="7669" y="36"/>
                  </a:cubicBezTo>
                  <a:lnTo>
                    <a:pt x="6811" y="893"/>
                  </a:lnTo>
                  <a:cubicBezTo>
                    <a:pt x="6764" y="965"/>
                    <a:pt x="6716" y="1036"/>
                    <a:pt x="6716" y="1132"/>
                  </a:cubicBezTo>
                  <a:cubicBezTo>
                    <a:pt x="6716" y="1203"/>
                    <a:pt x="6764" y="1298"/>
                    <a:pt x="6811" y="1370"/>
                  </a:cubicBezTo>
                  <a:lnTo>
                    <a:pt x="6978" y="1513"/>
                  </a:lnTo>
                  <a:lnTo>
                    <a:pt x="6597" y="1894"/>
                  </a:lnTo>
                  <a:lnTo>
                    <a:pt x="6502" y="1798"/>
                  </a:lnTo>
                  <a:cubicBezTo>
                    <a:pt x="6466" y="1775"/>
                    <a:pt x="6424" y="1763"/>
                    <a:pt x="6386" y="1763"/>
                  </a:cubicBezTo>
                  <a:cubicBezTo>
                    <a:pt x="6347" y="1763"/>
                    <a:pt x="6311" y="1775"/>
                    <a:pt x="6287" y="1798"/>
                  </a:cubicBezTo>
                  <a:cubicBezTo>
                    <a:pt x="6240" y="1846"/>
                    <a:pt x="6240" y="1941"/>
                    <a:pt x="6264" y="1989"/>
                  </a:cubicBezTo>
                  <a:lnTo>
                    <a:pt x="5692" y="2560"/>
                  </a:lnTo>
                  <a:cubicBezTo>
                    <a:pt x="5525" y="2727"/>
                    <a:pt x="5406" y="2918"/>
                    <a:pt x="5359" y="3132"/>
                  </a:cubicBezTo>
                  <a:lnTo>
                    <a:pt x="4573" y="3918"/>
                  </a:lnTo>
                  <a:cubicBezTo>
                    <a:pt x="4501" y="3989"/>
                    <a:pt x="4478" y="4108"/>
                    <a:pt x="4478" y="4204"/>
                  </a:cubicBezTo>
                  <a:lnTo>
                    <a:pt x="4525" y="4418"/>
                  </a:lnTo>
                  <a:cubicBezTo>
                    <a:pt x="4525" y="4418"/>
                    <a:pt x="4525" y="4442"/>
                    <a:pt x="4525" y="4442"/>
                  </a:cubicBezTo>
                  <a:lnTo>
                    <a:pt x="4216" y="4775"/>
                  </a:lnTo>
                  <a:lnTo>
                    <a:pt x="3882" y="4442"/>
                  </a:lnTo>
                  <a:cubicBezTo>
                    <a:pt x="3858" y="4418"/>
                    <a:pt x="3823" y="4406"/>
                    <a:pt x="3787" y="4406"/>
                  </a:cubicBezTo>
                  <a:cubicBezTo>
                    <a:pt x="3751" y="4406"/>
                    <a:pt x="3715" y="4418"/>
                    <a:pt x="3692" y="4442"/>
                  </a:cubicBezTo>
                  <a:cubicBezTo>
                    <a:pt x="3620" y="4489"/>
                    <a:pt x="3620" y="4585"/>
                    <a:pt x="3692" y="4656"/>
                  </a:cubicBezTo>
                  <a:lnTo>
                    <a:pt x="5359" y="6323"/>
                  </a:lnTo>
                  <a:cubicBezTo>
                    <a:pt x="5359" y="6323"/>
                    <a:pt x="5359" y="6347"/>
                    <a:pt x="5359" y="6347"/>
                  </a:cubicBezTo>
                  <a:lnTo>
                    <a:pt x="5168" y="6537"/>
                  </a:lnTo>
                  <a:lnTo>
                    <a:pt x="2668" y="4037"/>
                  </a:lnTo>
                  <a:cubicBezTo>
                    <a:pt x="2668" y="4037"/>
                    <a:pt x="2644" y="4037"/>
                    <a:pt x="2644" y="4013"/>
                  </a:cubicBezTo>
                  <a:lnTo>
                    <a:pt x="2668" y="4013"/>
                  </a:lnTo>
                  <a:lnTo>
                    <a:pt x="2858" y="3823"/>
                  </a:lnTo>
                  <a:lnTo>
                    <a:pt x="3215" y="4180"/>
                  </a:lnTo>
                  <a:cubicBezTo>
                    <a:pt x="3239" y="4204"/>
                    <a:pt x="3275" y="4215"/>
                    <a:pt x="3314" y="4215"/>
                  </a:cubicBezTo>
                  <a:cubicBezTo>
                    <a:pt x="3352" y="4215"/>
                    <a:pt x="3394" y="4204"/>
                    <a:pt x="3430" y="4180"/>
                  </a:cubicBezTo>
                  <a:cubicBezTo>
                    <a:pt x="3477" y="4108"/>
                    <a:pt x="3477" y="4013"/>
                    <a:pt x="3430" y="3965"/>
                  </a:cubicBezTo>
                  <a:lnTo>
                    <a:pt x="3072" y="3608"/>
                  </a:lnTo>
                  <a:cubicBezTo>
                    <a:pt x="3013" y="3549"/>
                    <a:pt x="2936" y="3519"/>
                    <a:pt x="2858" y="3519"/>
                  </a:cubicBezTo>
                  <a:cubicBezTo>
                    <a:pt x="2781" y="3519"/>
                    <a:pt x="2703" y="3549"/>
                    <a:pt x="2644" y="3608"/>
                  </a:cubicBezTo>
                  <a:lnTo>
                    <a:pt x="2453" y="3799"/>
                  </a:lnTo>
                  <a:cubicBezTo>
                    <a:pt x="2382" y="3870"/>
                    <a:pt x="2358" y="3942"/>
                    <a:pt x="2358" y="4013"/>
                  </a:cubicBezTo>
                  <a:cubicBezTo>
                    <a:pt x="2358" y="4061"/>
                    <a:pt x="2358" y="4085"/>
                    <a:pt x="2358" y="4108"/>
                  </a:cubicBezTo>
                  <a:lnTo>
                    <a:pt x="1906" y="4561"/>
                  </a:lnTo>
                  <a:cubicBezTo>
                    <a:pt x="1787" y="4680"/>
                    <a:pt x="1787" y="4870"/>
                    <a:pt x="1906" y="4989"/>
                  </a:cubicBezTo>
                  <a:lnTo>
                    <a:pt x="1929" y="5013"/>
                  </a:lnTo>
                  <a:lnTo>
                    <a:pt x="1667" y="5251"/>
                  </a:lnTo>
                  <a:cubicBezTo>
                    <a:pt x="1667" y="5275"/>
                    <a:pt x="1644" y="5275"/>
                    <a:pt x="1644" y="5275"/>
                  </a:cubicBezTo>
                  <a:cubicBezTo>
                    <a:pt x="1520" y="5193"/>
                    <a:pt x="1378" y="5150"/>
                    <a:pt x="1237" y="5150"/>
                  </a:cubicBezTo>
                  <a:cubicBezTo>
                    <a:pt x="1054" y="5150"/>
                    <a:pt x="873" y="5222"/>
                    <a:pt x="739" y="5370"/>
                  </a:cubicBezTo>
                  <a:lnTo>
                    <a:pt x="48" y="6037"/>
                  </a:lnTo>
                  <a:cubicBezTo>
                    <a:pt x="0" y="6085"/>
                    <a:pt x="0" y="6180"/>
                    <a:pt x="48" y="6252"/>
                  </a:cubicBezTo>
                  <a:cubicBezTo>
                    <a:pt x="96" y="6275"/>
                    <a:pt x="119" y="6299"/>
                    <a:pt x="167" y="6299"/>
                  </a:cubicBezTo>
                  <a:cubicBezTo>
                    <a:pt x="191" y="6299"/>
                    <a:pt x="239" y="6275"/>
                    <a:pt x="262" y="6252"/>
                  </a:cubicBezTo>
                  <a:lnTo>
                    <a:pt x="929" y="5561"/>
                  </a:lnTo>
                  <a:cubicBezTo>
                    <a:pt x="1024" y="5480"/>
                    <a:pt x="1134" y="5437"/>
                    <a:pt x="1242" y="5437"/>
                  </a:cubicBezTo>
                  <a:cubicBezTo>
                    <a:pt x="1324" y="5437"/>
                    <a:pt x="1405" y="5462"/>
                    <a:pt x="1477" y="5513"/>
                  </a:cubicBezTo>
                  <a:cubicBezTo>
                    <a:pt x="1533" y="5542"/>
                    <a:pt x="1590" y="5555"/>
                    <a:pt x="1643" y="5555"/>
                  </a:cubicBezTo>
                  <a:cubicBezTo>
                    <a:pt x="1725" y="5555"/>
                    <a:pt x="1800" y="5523"/>
                    <a:pt x="1858" y="5466"/>
                  </a:cubicBezTo>
                  <a:lnTo>
                    <a:pt x="2120" y="5204"/>
                  </a:lnTo>
                  <a:lnTo>
                    <a:pt x="2953" y="6037"/>
                  </a:lnTo>
                  <a:lnTo>
                    <a:pt x="1929" y="7037"/>
                  </a:lnTo>
                  <a:cubicBezTo>
                    <a:pt x="1882" y="7109"/>
                    <a:pt x="1882" y="7204"/>
                    <a:pt x="1929" y="7252"/>
                  </a:cubicBezTo>
                  <a:cubicBezTo>
                    <a:pt x="1953" y="7276"/>
                    <a:pt x="2001" y="7299"/>
                    <a:pt x="2025" y="7299"/>
                  </a:cubicBezTo>
                  <a:cubicBezTo>
                    <a:pt x="2072" y="7299"/>
                    <a:pt x="2120" y="7276"/>
                    <a:pt x="2144" y="7252"/>
                  </a:cubicBezTo>
                  <a:lnTo>
                    <a:pt x="3144" y="6228"/>
                  </a:lnTo>
                  <a:lnTo>
                    <a:pt x="3977" y="7061"/>
                  </a:lnTo>
                  <a:lnTo>
                    <a:pt x="3715" y="7323"/>
                  </a:lnTo>
                  <a:cubicBezTo>
                    <a:pt x="3620" y="7419"/>
                    <a:pt x="3596" y="7585"/>
                    <a:pt x="3668" y="7704"/>
                  </a:cubicBezTo>
                  <a:cubicBezTo>
                    <a:pt x="3787" y="7871"/>
                    <a:pt x="3763" y="8085"/>
                    <a:pt x="3620" y="8252"/>
                  </a:cubicBezTo>
                  <a:lnTo>
                    <a:pt x="2930" y="8919"/>
                  </a:lnTo>
                  <a:cubicBezTo>
                    <a:pt x="2882" y="8966"/>
                    <a:pt x="2882" y="9062"/>
                    <a:pt x="2930" y="9133"/>
                  </a:cubicBezTo>
                  <a:cubicBezTo>
                    <a:pt x="2977" y="9157"/>
                    <a:pt x="3001" y="9181"/>
                    <a:pt x="3049" y="9181"/>
                  </a:cubicBezTo>
                  <a:cubicBezTo>
                    <a:pt x="3072" y="9181"/>
                    <a:pt x="3120" y="9157"/>
                    <a:pt x="3144" y="9133"/>
                  </a:cubicBezTo>
                  <a:lnTo>
                    <a:pt x="3835" y="8443"/>
                  </a:lnTo>
                  <a:cubicBezTo>
                    <a:pt x="4073" y="8204"/>
                    <a:pt x="4120" y="7823"/>
                    <a:pt x="3906" y="7538"/>
                  </a:cubicBezTo>
                  <a:cubicBezTo>
                    <a:pt x="3906" y="7538"/>
                    <a:pt x="3906" y="7538"/>
                    <a:pt x="3930" y="7514"/>
                  </a:cubicBezTo>
                  <a:lnTo>
                    <a:pt x="4168" y="7276"/>
                  </a:lnTo>
                  <a:lnTo>
                    <a:pt x="4192" y="7276"/>
                  </a:lnTo>
                  <a:cubicBezTo>
                    <a:pt x="4239" y="7323"/>
                    <a:pt x="4311" y="7371"/>
                    <a:pt x="4406" y="7371"/>
                  </a:cubicBezTo>
                  <a:cubicBezTo>
                    <a:pt x="4478" y="7371"/>
                    <a:pt x="4549" y="7323"/>
                    <a:pt x="4620" y="7276"/>
                  </a:cubicBezTo>
                  <a:lnTo>
                    <a:pt x="5073" y="6823"/>
                  </a:lnTo>
                  <a:lnTo>
                    <a:pt x="5168" y="6823"/>
                  </a:lnTo>
                  <a:cubicBezTo>
                    <a:pt x="5240" y="6823"/>
                    <a:pt x="5311" y="6799"/>
                    <a:pt x="5382" y="6728"/>
                  </a:cubicBezTo>
                  <a:lnTo>
                    <a:pt x="5573" y="6537"/>
                  </a:lnTo>
                  <a:cubicBezTo>
                    <a:pt x="5692" y="6418"/>
                    <a:pt x="5692" y="6228"/>
                    <a:pt x="5573" y="6109"/>
                  </a:cubicBezTo>
                  <a:lnTo>
                    <a:pt x="4430" y="4966"/>
                  </a:lnTo>
                  <a:lnTo>
                    <a:pt x="4739" y="4656"/>
                  </a:lnTo>
                  <a:lnTo>
                    <a:pt x="4787" y="4656"/>
                  </a:lnTo>
                  <a:lnTo>
                    <a:pt x="4978" y="4704"/>
                  </a:lnTo>
                  <a:lnTo>
                    <a:pt x="5025" y="4704"/>
                  </a:lnTo>
                  <a:cubicBezTo>
                    <a:pt x="5121" y="4704"/>
                    <a:pt x="5216" y="4680"/>
                    <a:pt x="5263" y="4608"/>
                  </a:cubicBezTo>
                  <a:lnTo>
                    <a:pt x="6049" y="3823"/>
                  </a:lnTo>
                  <a:cubicBezTo>
                    <a:pt x="6264" y="3775"/>
                    <a:pt x="6478" y="3656"/>
                    <a:pt x="6645" y="3489"/>
                  </a:cubicBezTo>
                  <a:cubicBezTo>
                    <a:pt x="6692" y="3442"/>
                    <a:pt x="6692" y="3346"/>
                    <a:pt x="6645" y="3299"/>
                  </a:cubicBezTo>
                  <a:cubicBezTo>
                    <a:pt x="6618" y="3259"/>
                    <a:pt x="6578" y="3242"/>
                    <a:pt x="6539" y="3242"/>
                  </a:cubicBezTo>
                  <a:cubicBezTo>
                    <a:pt x="6507" y="3242"/>
                    <a:pt x="6476" y="3253"/>
                    <a:pt x="6454" y="3275"/>
                  </a:cubicBezTo>
                  <a:lnTo>
                    <a:pt x="6430" y="3275"/>
                  </a:lnTo>
                  <a:cubicBezTo>
                    <a:pt x="6311" y="3394"/>
                    <a:pt x="6192" y="3465"/>
                    <a:pt x="6049" y="3513"/>
                  </a:cubicBezTo>
                  <a:lnTo>
                    <a:pt x="5668" y="3132"/>
                  </a:lnTo>
                  <a:cubicBezTo>
                    <a:pt x="5716" y="2989"/>
                    <a:pt x="5787" y="2870"/>
                    <a:pt x="5906" y="2775"/>
                  </a:cubicBezTo>
                  <a:lnTo>
                    <a:pt x="6478" y="2203"/>
                  </a:lnTo>
                  <a:lnTo>
                    <a:pt x="7002" y="2727"/>
                  </a:lnTo>
                  <a:lnTo>
                    <a:pt x="6907" y="2822"/>
                  </a:lnTo>
                  <a:cubicBezTo>
                    <a:pt x="6835" y="2870"/>
                    <a:pt x="6835" y="2965"/>
                    <a:pt x="6907" y="3013"/>
                  </a:cubicBezTo>
                  <a:cubicBezTo>
                    <a:pt x="6930" y="3049"/>
                    <a:pt x="6966" y="3066"/>
                    <a:pt x="7002" y="3066"/>
                  </a:cubicBezTo>
                  <a:cubicBezTo>
                    <a:pt x="7038" y="3066"/>
                    <a:pt x="7073" y="3049"/>
                    <a:pt x="7097" y="3013"/>
                  </a:cubicBezTo>
                  <a:lnTo>
                    <a:pt x="7192" y="2918"/>
                  </a:lnTo>
                  <a:cubicBezTo>
                    <a:pt x="7240" y="2941"/>
                    <a:pt x="7264" y="2941"/>
                    <a:pt x="7288" y="2941"/>
                  </a:cubicBezTo>
                  <a:cubicBezTo>
                    <a:pt x="7311" y="2941"/>
                    <a:pt x="7359" y="2941"/>
                    <a:pt x="7383" y="2894"/>
                  </a:cubicBezTo>
                  <a:cubicBezTo>
                    <a:pt x="7454" y="2846"/>
                    <a:pt x="7454" y="2751"/>
                    <a:pt x="7383" y="2703"/>
                  </a:cubicBezTo>
                  <a:lnTo>
                    <a:pt x="7288" y="2608"/>
                  </a:lnTo>
                  <a:lnTo>
                    <a:pt x="7669" y="2203"/>
                  </a:lnTo>
                  <a:lnTo>
                    <a:pt x="7835" y="2370"/>
                  </a:lnTo>
                  <a:cubicBezTo>
                    <a:pt x="7907" y="2441"/>
                    <a:pt x="7978" y="2465"/>
                    <a:pt x="8074" y="2465"/>
                  </a:cubicBezTo>
                  <a:cubicBezTo>
                    <a:pt x="8145" y="2465"/>
                    <a:pt x="8240" y="2441"/>
                    <a:pt x="8288" y="2370"/>
                  </a:cubicBezTo>
                  <a:lnTo>
                    <a:pt x="10098" y="584"/>
                  </a:lnTo>
                  <a:cubicBezTo>
                    <a:pt x="10145" y="536"/>
                    <a:pt x="10145" y="441"/>
                    <a:pt x="10098" y="369"/>
                  </a:cubicBezTo>
                  <a:cubicBezTo>
                    <a:pt x="10062" y="346"/>
                    <a:pt x="10020" y="334"/>
                    <a:pt x="9982" y="334"/>
                  </a:cubicBezTo>
                  <a:cubicBezTo>
                    <a:pt x="9943" y="334"/>
                    <a:pt x="9907" y="346"/>
                    <a:pt x="9883" y="369"/>
                  </a:cubicBezTo>
                  <a:lnTo>
                    <a:pt x="9407" y="870"/>
                  </a:lnTo>
                  <a:lnTo>
                    <a:pt x="9169" y="631"/>
                  </a:lnTo>
                  <a:cubicBezTo>
                    <a:pt x="9145" y="608"/>
                    <a:pt x="9109" y="596"/>
                    <a:pt x="9074" y="596"/>
                  </a:cubicBezTo>
                  <a:cubicBezTo>
                    <a:pt x="9038" y="596"/>
                    <a:pt x="9002" y="608"/>
                    <a:pt x="8978" y="631"/>
                  </a:cubicBezTo>
                  <a:cubicBezTo>
                    <a:pt x="8907" y="703"/>
                    <a:pt x="8907" y="798"/>
                    <a:pt x="8978" y="846"/>
                  </a:cubicBezTo>
                  <a:lnTo>
                    <a:pt x="9193" y="1060"/>
                  </a:lnTo>
                  <a:lnTo>
                    <a:pt x="8955" y="1298"/>
                  </a:lnTo>
                  <a:lnTo>
                    <a:pt x="8740" y="1084"/>
                  </a:lnTo>
                  <a:cubicBezTo>
                    <a:pt x="8705" y="1060"/>
                    <a:pt x="8663" y="1048"/>
                    <a:pt x="8624" y="1048"/>
                  </a:cubicBezTo>
                  <a:cubicBezTo>
                    <a:pt x="8586" y="1048"/>
                    <a:pt x="8550" y="1060"/>
                    <a:pt x="8526" y="1084"/>
                  </a:cubicBezTo>
                  <a:cubicBezTo>
                    <a:pt x="8455" y="1132"/>
                    <a:pt x="8455" y="1227"/>
                    <a:pt x="8526" y="1298"/>
                  </a:cubicBezTo>
                  <a:lnTo>
                    <a:pt x="8740" y="1513"/>
                  </a:lnTo>
                  <a:lnTo>
                    <a:pt x="8502" y="1751"/>
                  </a:lnTo>
                  <a:lnTo>
                    <a:pt x="8026" y="1274"/>
                  </a:lnTo>
                  <a:cubicBezTo>
                    <a:pt x="8002" y="1251"/>
                    <a:pt x="7966" y="1239"/>
                    <a:pt x="7928" y="1239"/>
                  </a:cubicBezTo>
                  <a:cubicBezTo>
                    <a:pt x="7889" y="1239"/>
                    <a:pt x="7847" y="1251"/>
                    <a:pt x="7812" y="1274"/>
                  </a:cubicBezTo>
                  <a:cubicBezTo>
                    <a:pt x="7764" y="1322"/>
                    <a:pt x="7764" y="1417"/>
                    <a:pt x="7812" y="1489"/>
                  </a:cubicBezTo>
                  <a:lnTo>
                    <a:pt x="8288" y="1965"/>
                  </a:lnTo>
                  <a:lnTo>
                    <a:pt x="8097" y="2179"/>
                  </a:lnTo>
                  <a:lnTo>
                    <a:pt x="8050" y="2179"/>
                  </a:lnTo>
                  <a:lnTo>
                    <a:pt x="7026" y="1155"/>
                  </a:lnTo>
                  <a:cubicBezTo>
                    <a:pt x="7026" y="1132"/>
                    <a:pt x="7026" y="1108"/>
                    <a:pt x="7026" y="1108"/>
                  </a:cubicBezTo>
                  <a:lnTo>
                    <a:pt x="7883" y="250"/>
                  </a:lnTo>
                  <a:cubicBezTo>
                    <a:pt x="7931" y="203"/>
                    <a:pt x="7931" y="108"/>
                    <a:pt x="7883" y="36"/>
                  </a:cubicBezTo>
                  <a:cubicBezTo>
                    <a:pt x="7847" y="12"/>
                    <a:pt x="7806" y="0"/>
                    <a:pt x="7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666991" y="1186810"/>
              <a:ext cx="27298" cy="25885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641" y="1"/>
                  </a:moveTo>
                  <a:cubicBezTo>
                    <a:pt x="602" y="1"/>
                    <a:pt x="560" y="19"/>
                    <a:pt x="524" y="54"/>
                  </a:cubicBezTo>
                  <a:lnTo>
                    <a:pt x="72" y="531"/>
                  </a:lnTo>
                  <a:cubicBezTo>
                    <a:pt x="1" y="578"/>
                    <a:pt x="1" y="673"/>
                    <a:pt x="72" y="721"/>
                  </a:cubicBezTo>
                  <a:cubicBezTo>
                    <a:pt x="96" y="769"/>
                    <a:pt x="120" y="769"/>
                    <a:pt x="167" y="769"/>
                  </a:cubicBezTo>
                  <a:cubicBezTo>
                    <a:pt x="215" y="769"/>
                    <a:pt x="239" y="769"/>
                    <a:pt x="262" y="721"/>
                  </a:cubicBezTo>
                  <a:lnTo>
                    <a:pt x="739" y="245"/>
                  </a:lnTo>
                  <a:cubicBezTo>
                    <a:pt x="810" y="197"/>
                    <a:pt x="810" y="102"/>
                    <a:pt x="739" y="54"/>
                  </a:cubicBezTo>
                  <a:cubicBezTo>
                    <a:pt x="715" y="19"/>
                    <a:pt x="679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845549" y="1183044"/>
            <a:ext cx="588911" cy="467989"/>
            <a:chOff x="713100" y="1221480"/>
            <a:chExt cx="340707" cy="271771"/>
          </a:xfrm>
        </p:grpSpPr>
        <p:sp>
          <p:nvSpPr>
            <p:cNvPr id="1102" name="Google Shape;1102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63" y="6740"/>
                    <a:pt x="572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8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785233" y="1397825"/>
              <a:ext cx="37699" cy="55371"/>
            </a:xfrm>
            <a:custGeom>
              <a:avLst/>
              <a:gdLst/>
              <a:ahLst/>
              <a:cxnLst/>
              <a:rect l="l" t="t" r="r" b="b"/>
              <a:pathLst>
                <a:path w="1120" h="1645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382"/>
                    <a:pt x="263" y="1644"/>
                    <a:pt x="572" y="1644"/>
                  </a:cubicBezTo>
                  <a:cubicBezTo>
                    <a:pt x="715" y="1644"/>
                    <a:pt x="858" y="1573"/>
                    <a:pt x="953" y="1477"/>
                  </a:cubicBezTo>
                  <a:cubicBezTo>
                    <a:pt x="1048" y="1382"/>
                    <a:pt x="1120" y="1239"/>
                    <a:pt x="1120" y="107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794860" y="1397825"/>
              <a:ext cx="28072" cy="55371"/>
            </a:xfrm>
            <a:custGeom>
              <a:avLst/>
              <a:gdLst/>
              <a:ahLst/>
              <a:cxnLst/>
              <a:rect l="l" t="t" r="r" b="b"/>
              <a:pathLst>
                <a:path w="834" h="1645" extrusionOk="0">
                  <a:moveTo>
                    <a:pt x="286" y="1"/>
                  </a:moveTo>
                  <a:lnTo>
                    <a:pt x="286" y="1072"/>
                  </a:lnTo>
                  <a:cubicBezTo>
                    <a:pt x="286" y="1287"/>
                    <a:pt x="167" y="1477"/>
                    <a:pt x="0" y="1573"/>
                  </a:cubicBezTo>
                  <a:cubicBezTo>
                    <a:pt x="72" y="1620"/>
                    <a:pt x="167" y="1644"/>
                    <a:pt x="286" y="1644"/>
                  </a:cubicBezTo>
                  <a:cubicBezTo>
                    <a:pt x="429" y="1644"/>
                    <a:pt x="572" y="1573"/>
                    <a:pt x="667" y="1477"/>
                  </a:cubicBezTo>
                  <a:cubicBezTo>
                    <a:pt x="762" y="1382"/>
                    <a:pt x="834" y="1239"/>
                    <a:pt x="834" y="1072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6168"/>
                  </a:lnTo>
                  <a:cubicBezTo>
                    <a:pt x="0" y="6478"/>
                    <a:pt x="262" y="6740"/>
                    <a:pt x="548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501"/>
                  </a:lnTo>
                  <a:lnTo>
                    <a:pt x="357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0" y="1882"/>
                  </a:lnTo>
                  <a:lnTo>
                    <a:pt x="0" y="2525"/>
                  </a:lnTo>
                  <a:lnTo>
                    <a:pt x="357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7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864604" y="1320070"/>
              <a:ext cx="37699" cy="133125"/>
            </a:xfrm>
            <a:custGeom>
              <a:avLst/>
              <a:gdLst/>
              <a:ahLst/>
              <a:cxnLst/>
              <a:rect l="l" t="t" r="r" b="b"/>
              <a:pathLst>
                <a:path w="1120" h="3955" extrusionOk="0">
                  <a:moveTo>
                    <a:pt x="0" y="1"/>
                  </a:moveTo>
                  <a:lnTo>
                    <a:pt x="0" y="3382"/>
                  </a:lnTo>
                  <a:cubicBezTo>
                    <a:pt x="0" y="3692"/>
                    <a:pt x="262" y="3954"/>
                    <a:pt x="548" y="3954"/>
                  </a:cubicBezTo>
                  <a:cubicBezTo>
                    <a:pt x="715" y="3954"/>
                    <a:pt x="858" y="3883"/>
                    <a:pt x="953" y="3787"/>
                  </a:cubicBezTo>
                  <a:cubicBezTo>
                    <a:pt x="1048" y="3692"/>
                    <a:pt x="1120" y="3549"/>
                    <a:pt x="1120" y="338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874197" y="1320070"/>
              <a:ext cx="28106" cy="133125"/>
            </a:xfrm>
            <a:custGeom>
              <a:avLst/>
              <a:gdLst/>
              <a:ahLst/>
              <a:cxnLst/>
              <a:rect l="l" t="t" r="r" b="b"/>
              <a:pathLst>
                <a:path w="835" h="3955" extrusionOk="0">
                  <a:moveTo>
                    <a:pt x="263" y="1"/>
                  </a:moveTo>
                  <a:lnTo>
                    <a:pt x="263" y="3382"/>
                  </a:lnTo>
                  <a:cubicBezTo>
                    <a:pt x="263" y="3597"/>
                    <a:pt x="168" y="3787"/>
                    <a:pt x="1" y="3883"/>
                  </a:cubicBezTo>
                  <a:cubicBezTo>
                    <a:pt x="72" y="3930"/>
                    <a:pt x="168" y="3954"/>
                    <a:pt x="263" y="3954"/>
                  </a:cubicBezTo>
                  <a:cubicBezTo>
                    <a:pt x="430" y="3954"/>
                    <a:pt x="573" y="3883"/>
                    <a:pt x="668" y="3787"/>
                  </a:cubicBezTo>
                  <a:cubicBezTo>
                    <a:pt x="763" y="3692"/>
                    <a:pt x="835" y="3549"/>
                    <a:pt x="835" y="3382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39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9" y="572"/>
                    <a:pt x="549" y="691"/>
                  </a:cubicBezTo>
                  <a:lnTo>
                    <a:pt x="549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9" y="2596"/>
                    <a:pt x="549" y="2715"/>
                  </a:cubicBezTo>
                  <a:lnTo>
                    <a:pt x="549" y="6168"/>
                  </a:lnTo>
                  <a:cubicBezTo>
                    <a:pt x="549" y="6383"/>
                    <a:pt x="430" y="6550"/>
                    <a:pt x="263" y="6645"/>
                  </a:cubicBezTo>
                  <a:cubicBezTo>
                    <a:pt x="358" y="6692"/>
                    <a:pt x="453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943940" y="1360967"/>
              <a:ext cx="37733" cy="92228"/>
            </a:xfrm>
            <a:custGeom>
              <a:avLst/>
              <a:gdLst/>
              <a:ahLst/>
              <a:cxnLst/>
              <a:rect l="l" t="t" r="r" b="b"/>
              <a:pathLst>
                <a:path w="1121" h="2740" extrusionOk="0">
                  <a:moveTo>
                    <a:pt x="1" y="0"/>
                  </a:moveTo>
                  <a:lnTo>
                    <a:pt x="1" y="2167"/>
                  </a:lnTo>
                  <a:cubicBezTo>
                    <a:pt x="1" y="2477"/>
                    <a:pt x="239" y="2739"/>
                    <a:pt x="549" y="2739"/>
                  </a:cubicBezTo>
                  <a:cubicBezTo>
                    <a:pt x="715" y="2739"/>
                    <a:pt x="858" y="2668"/>
                    <a:pt x="953" y="2572"/>
                  </a:cubicBezTo>
                  <a:cubicBezTo>
                    <a:pt x="1049" y="2477"/>
                    <a:pt x="1120" y="2334"/>
                    <a:pt x="1120" y="216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953567" y="1360967"/>
              <a:ext cx="28106" cy="92228"/>
            </a:xfrm>
            <a:custGeom>
              <a:avLst/>
              <a:gdLst/>
              <a:ahLst/>
              <a:cxnLst/>
              <a:rect l="l" t="t" r="r" b="b"/>
              <a:pathLst>
                <a:path w="835" h="2740" extrusionOk="0">
                  <a:moveTo>
                    <a:pt x="263" y="0"/>
                  </a:moveTo>
                  <a:lnTo>
                    <a:pt x="263" y="2167"/>
                  </a:lnTo>
                  <a:cubicBezTo>
                    <a:pt x="263" y="2382"/>
                    <a:pt x="167" y="2572"/>
                    <a:pt x="1" y="2668"/>
                  </a:cubicBezTo>
                  <a:cubicBezTo>
                    <a:pt x="72" y="2715"/>
                    <a:pt x="167" y="2739"/>
                    <a:pt x="263" y="2739"/>
                  </a:cubicBezTo>
                  <a:cubicBezTo>
                    <a:pt x="429" y="2739"/>
                    <a:pt x="572" y="2668"/>
                    <a:pt x="667" y="2572"/>
                  </a:cubicBezTo>
                  <a:cubicBezTo>
                    <a:pt x="763" y="2477"/>
                    <a:pt x="834" y="2334"/>
                    <a:pt x="834" y="21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741947" y="1453162"/>
              <a:ext cx="283013" cy="22451"/>
            </a:xfrm>
            <a:custGeom>
              <a:avLst/>
              <a:gdLst/>
              <a:ahLst/>
              <a:cxnLst/>
              <a:rect l="l" t="t" r="r" b="b"/>
              <a:pathLst>
                <a:path w="840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8407" y="667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000859" y="1453162"/>
              <a:ext cx="24101" cy="22451"/>
            </a:xfrm>
            <a:custGeom>
              <a:avLst/>
              <a:gdLst/>
              <a:ahLst/>
              <a:cxnLst/>
              <a:rect l="l" t="t" r="r" b="b"/>
              <a:pathLst>
                <a:path w="716" h="667" extrusionOk="0">
                  <a:moveTo>
                    <a:pt x="1" y="0"/>
                  </a:moveTo>
                  <a:lnTo>
                    <a:pt x="1" y="667"/>
                  </a:lnTo>
                  <a:lnTo>
                    <a:pt x="715" y="66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741947" y="1276009"/>
              <a:ext cx="283013" cy="20869"/>
            </a:xfrm>
            <a:custGeom>
              <a:avLst/>
              <a:gdLst/>
              <a:ahLst/>
              <a:cxnLst/>
              <a:rect l="l" t="t" r="r" b="b"/>
              <a:pathLst>
                <a:path w="8408" h="620" extrusionOk="0">
                  <a:moveTo>
                    <a:pt x="1" y="0"/>
                  </a:moveTo>
                  <a:lnTo>
                    <a:pt x="1" y="619"/>
                  </a:lnTo>
                  <a:lnTo>
                    <a:pt x="8407" y="619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000859" y="1276009"/>
              <a:ext cx="24101" cy="20869"/>
            </a:xfrm>
            <a:custGeom>
              <a:avLst/>
              <a:gdLst/>
              <a:ahLst/>
              <a:cxnLst/>
              <a:rect l="l" t="t" r="r" b="b"/>
              <a:pathLst>
                <a:path w="716" h="620" extrusionOk="0">
                  <a:moveTo>
                    <a:pt x="1" y="0"/>
                  </a:moveTo>
                  <a:lnTo>
                    <a:pt x="1" y="619"/>
                  </a:lnTo>
                  <a:lnTo>
                    <a:pt x="715" y="619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717913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215" y="6978"/>
                  </a:cubicBezTo>
                  <a:lnTo>
                    <a:pt x="643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020921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191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191" y="6978"/>
                  </a:cubicBezTo>
                  <a:lnTo>
                    <a:pt x="619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713100" y="1221480"/>
              <a:ext cx="340707" cy="271771"/>
            </a:xfrm>
            <a:custGeom>
              <a:avLst/>
              <a:gdLst/>
              <a:ahLst/>
              <a:cxnLst/>
              <a:rect l="l" t="t" r="r" b="b"/>
              <a:pathLst>
                <a:path w="10122" h="8074" extrusionOk="0">
                  <a:moveTo>
                    <a:pt x="3120" y="310"/>
                  </a:moveTo>
                  <a:lnTo>
                    <a:pt x="3120" y="1477"/>
                  </a:lnTo>
                  <a:lnTo>
                    <a:pt x="2286" y="1477"/>
                  </a:lnTo>
                  <a:lnTo>
                    <a:pt x="2286" y="310"/>
                  </a:lnTo>
                  <a:close/>
                  <a:moveTo>
                    <a:pt x="5478" y="310"/>
                  </a:moveTo>
                  <a:lnTo>
                    <a:pt x="5478" y="1477"/>
                  </a:lnTo>
                  <a:lnTo>
                    <a:pt x="4644" y="1477"/>
                  </a:lnTo>
                  <a:lnTo>
                    <a:pt x="4644" y="310"/>
                  </a:lnTo>
                  <a:close/>
                  <a:moveTo>
                    <a:pt x="7835" y="310"/>
                  </a:moveTo>
                  <a:lnTo>
                    <a:pt x="7835" y="1477"/>
                  </a:lnTo>
                  <a:lnTo>
                    <a:pt x="7002" y="1477"/>
                  </a:lnTo>
                  <a:lnTo>
                    <a:pt x="7002" y="310"/>
                  </a:lnTo>
                  <a:close/>
                  <a:moveTo>
                    <a:pt x="5478" y="2382"/>
                  </a:moveTo>
                  <a:lnTo>
                    <a:pt x="5478" y="2787"/>
                  </a:lnTo>
                  <a:lnTo>
                    <a:pt x="4644" y="2787"/>
                  </a:lnTo>
                  <a:lnTo>
                    <a:pt x="4644" y="2382"/>
                  </a:lnTo>
                  <a:close/>
                  <a:moveTo>
                    <a:pt x="7811" y="2382"/>
                  </a:moveTo>
                  <a:lnTo>
                    <a:pt x="7811" y="4002"/>
                  </a:lnTo>
                  <a:lnTo>
                    <a:pt x="7002" y="4002"/>
                  </a:lnTo>
                  <a:lnTo>
                    <a:pt x="7002" y="2382"/>
                  </a:lnTo>
                  <a:close/>
                  <a:moveTo>
                    <a:pt x="2001" y="2382"/>
                  </a:moveTo>
                  <a:lnTo>
                    <a:pt x="2001" y="6311"/>
                  </a:lnTo>
                  <a:cubicBezTo>
                    <a:pt x="2001" y="6478"/>
                    <a:pt x="2048" y="6621"/>
                    <a:pt x="2144" y="6716"/>
                  </a:cubicBezTo>
                  <a:lnTo>
                    <a:pt x="1120" y="6716"/>
                  </a:lnTo>
                  <a:lnTo>
                    <a:pt x="1120" y="2382"/>
                  </a:lnTo>
                  <a:close/>
                  <a:moveTo>
                    <a:pt x="5478" y="3073"/>
                  </a:moveTo>
                  <a:lnTo>
                    <a:pt x="5478" y="6311"/>
                  </a:lnTo>
                  <a:cubicBezTo>
                    <a:pt x="5478" y="6550"/>
                    <a:pt x="5287" y="6716"/>
                    <a:pt x="5049" y="6716"/>
                  </a:cubicBezTo>
                  <a:cubicBezTo>
                    <a:pt x="4835" y="6716"/>
                    <a:pt x="4644" y="6550"/>
                    <a:pt x="4644" y="6311"/>
                  </a:cubicBezTo>
                  <a:lnTo>
                    <a:pt x="4644" y="3073"/>
                  </a:lnTo>
                  <a:close/>
                  <a:moveTo>
                    <a:pt x="7811" y="4287"/>
                  </a:moveTo>
                  <a:lnTo>
                    <a:pt x="7811" y="6311"/>
                  </a:lnTo>
                  <a:cubicBezTo>
                    <a:pt x="7811" y="6550"/>
                    <a:pt x="7645" y="6716"/>
                    <a:pt x="7407" y="6716"/>
                  </a:cubicBezTo>
                  <a:cubicBezTo>
                    <a:pt x="7192" y="6716"/>
                    <a:pt x="7002" y="6550"/>
                    <a:pt x="7002" y="6311"/>
                  </a:cubicBezTo>
                  <a:lnTo>
                    <a:pt x="7002" y="4287"/>
                  </a:lnTo>
                  <a:close/>
                  <a:moveTo>
                    <a:pt x="9002" y="2382"/>
                  </a:moveTo>
                  <a:lnTo>
                    <a:pt x="9002" y="6716"/>
                  </a:lnTo>
                  <a:lnTo>
                    <a:pt x="7978" y="6716"/>
                  </a:lnTo>
                  <a:cubicBezTo>
                    <a:pt x="8073" y="6621"/>
                    <a:pt x="8121" y="6478"/>
                    <a:pt x="8121" y="6311"/>
                  </a:cubicBezTo>
                  <a:lnTo>
                    <a:pt x="8121" y="2382"/>
                  </a:lnTo>
                  <a:close/>
                  <a:moveTo>
                    <a:pt x="3120" y="5407"/>
                  </a:moveTo>
                  <a:lnTo>
                    <a:pt x="3120" y="6311"/>
                  </a:lnTo>
                  <a:cubicBezTo>
                    <a:pt x="3120" y="6550"/>
                    <a:pt x="2929" y="6740"/>
                    <a:pt x="2715" y="6740"/>
                  </a:cubicBezTo>
                  <a:cubicBezTo>
                    <a:pt x="2477" y="6716"/>
                    <a:pt x="2286" y="6550"/>
                    <a:pt x="2286" y="6311"/>
                  </a:cubicBezTo>
                  <a:lnTo>
                    <a:pt x="2286" y="5407"/>
                  </a:lnTo>
                  <a:close/>
                  <a:moveTo>
                    <a:pt x="4358" y="2382"/>
                  </a:moveTo>
                  <a:lnTo>
                    <a:pt x="4358" y="6311"/>
                  </a:lnTo>
                  <a:cubicBezTo>
                    <a:pt x="4358" y="6478"/>
                    <a:pt x="4406" y="6621"/>
                    <a:pt x="4477" y="6740"/>
                  </a:cubicBezTo>
                  <a:lnTo>
                    <a:pt x="3287" y="6740"/>
                  </a:lnTo>
                  <a:cubicBezTo>
                    <a:pt x="3358" y="6621"/>
                    <a:pt x="3406" y="6478"/>
                    <a:pt x="3406" y="6311"/>
                  </a:cubicBezTo>
                  <a:lnTo>
                    <a:pt x="3406" y="3859"/>
                  </a:lnTo>
                  <a:cubicBezTo>
                    <a:pt x="3406" y="3787"/>
                    <a:pt x="3334" y="3716"/>
                    <a:pt x="3263" y="3716"/>
                  </a:cubicBezTo>
                  <a:cubicBezTo>
                    <a:pt x="3168" y="3716"/>
                    <a:pt x="3120" y="3787"/>
                    <a:pt x="3120" y="3859"/>
                  </a:cubicBezTo>
                  <a:lnTo>
                    <a:pt x="3120" y="5097"/>
                  </a:lnTo>
                  <a:lnTo>
                    <a:pt x="2286" y="5097"/>
                  </a:lnTo>
                  <a:lnTo>
                    <a:pt x="2286" y="2382"/>
                  </a:lnTo>
                  <a:lnTo>
                    <a:pt x="3120" y="2382"/>
                  </a:lnTo>
                  <a:lnTo>
                    <a:pt x="3120" y="3192"/>
                  </a:lnTo>
                  <a:cubicBezTo>
                    <a:pt x="3120" y="3287"/>
                    <a:pt x="3168" y="3335"/>
                    <a:pt x="3263" y="3335"/>
                  </a:cubicBezTo>
                  <a:cubicBezTo>
                    <a:pt x="3334" y="3335"/>
                    <a:pt x="3406" y="3287"/>
                    <a:pt x="3406" y="3192"/>
                  </a:cubicBezTo>
                  <a:lnTo>
                    <a:pt x="3406" y="2382"/>
                  </a:lnTo>
                  <a:close/>
                  <a:moveTo>
                    <a:pt x="6716" y="2382"/>
                  </a:moveTo>
                  <a:lnTo>
                    <a:pt x="6716" y="6311"/>
                  </a:lnTo>
                  <a:cubicBezTo>
                    <a:pt x="6716" y="6478"/>
                    <a:pt x="6764" y="6621"/>
                    <a:pt x="6835" y="6740"/>
                  </a:cubicBezTo>
                  <a:lnTo>
                    <a:pt x="5644" y="6740"/>
                  </a:lnTo>
                  <a:cubicBezTo>
                    <a:pt x="5716" y="6621"/>
                    <a:pt x="5763" y="6478"/>
                    <a:pt x="5763" y="6311"/>
                  </a:cubicBezTo>
                  <a:lnTo>
                    <a:pt x="5763" y="2382"/>
                  </a:lnTo>
                  <a:close/>
                  <a:moveTo>
                    <a:pt x="786" y="1096"/>
                  </a:moveTo>
                  <a:cubicBezTo>
                    <a:pt x="810" y="1096"/>
                    <a:pt x="834" y="1120"/>
                    <a:pt x="834" y="1168"/>
                  </a:cubicBezTo>
                  <a:lnTo>
                    <a:pt x="834" y="7717"/>
                  </a:lnTo>
                  <a:cubicBezTo>
                    <a:pt x="834" y="7740"/>
                    <a:pt x="810" y="7764"/>
                    <a:pt x="786" y="7764"/>
                  </a:cubicBezTo>
                  <a:lnTo>
                    <a:pt x="334" y="7764"/>
                  </a:lnTo>
                  <a:cubicBezTo>
                    <a:pt x="310" y="7764"/>
                    <a:pt x="286" y="7764"/>
                    <a:pt x="286" y="7717"/>
                  </a:cubicBezTo>
                  <a:lnTo>
                    <a:pt x="286" y="1168"/>
                  </a:lnTo>
                  <a:cubicBezTo>
                    <a:pt x="286" y="1120"/>
                    <a:pt x="310" y="1096"/>
                    <a:pt x="334" y="1096"/>
                  </a:cubicBezTo>
                  <a:close/>
                  <a:moveTo>
                    <a:pt x="9764" y="1096"/>
                  </a:moveTo>
                  <a:cubicBezTo>
                    <a:pt x="9812" y="1096"/>
                    <a:pt x="9836" y="1120"/>
                    <a:pt x="9836" y="1168"/>
                  </a:cubicBezTo>
                  <a:lnTo>
                    <a:pt x="9836" y="7717"/>
                  </a:lnTo>
                  <a:cubicBezTo>
                    <a:pt x="9836" y="7740"/>
                    <a:pt x="9812" y="7764"/>
                    <a:pt x="9764" y="7764"/>
                  </a:cubicBezTo>
                  <a:lnTo>
                    <a:pt x="9336" y="7764"/>
                  </a:lnTo>
                  <a:cubicBezTo>
                    <a:pt x="9312" y="7764"/>
                    <a:pt x="9288" y="7764"/>
                    <a:pt x="9288" y="7717"/>
                  </a:cubicBezTo>
                  <a:lnTo>
                    <a:pt x="9288" y="1168"/>
                  </a:lnTo>
                  <a:cubicBezTo>
                    <a:pt x="9288" y="1120"/>
                    <a:pt x="9312" y="1096"/>
                    <a:pt x="9336" y="1096"/>
                  </a:cubicBezTo>
                  <a:close/>
                  <a:moveTo>
                    <a:pt x="1929" y="1"/>
                  </a:moveTo>
                  <a:cubicBezTo>
                    <a:pt x="1834" y="1"/>
                    <a:pt x="1786" y="72"/>
                    <a:pt x="1786" y="144"/>
                  </a:cubicBezTo>
                  <a:cubicBezTo>
                    <a:pt x="1786" y="239"/>
                    <a:pt x="1834" y="310"/>
                    <a:pt x="1929" y="310"/>
                  </a:cubicBezTo>
                  <a:lnTo>
                    <a:pt x="2001" y="310"/>
                  </a:lnTo>
                  <a:lnTo>
                    <a:pt x="2001" y="1477"/>
                  </a:lnTo>
                  <a:lnTo>
                    <a:pt x="1120" y="1477"/>
                  </a:lnTo>
                  <a:lnTo>
                    <a:pt x="1120" y="1168"/>
                  </a:lnTo>
                  <a:cubicBezTo>
                    <a:pt x="1120" y="977"/>
                    <a:pt x="953" y="810"/>
                    <a:pt x="762" y="810"/>
                  </a:cubicBezTo>
                  <a:lnTo>
                    <a:pt x="334" y="810"/>
                  </a:lnTo>
                  <a:cubicBezTo>
                    <a:pt x="143" y="810"/>
                    <a:pt x="0" y="977"/>
                    <a:pt x="0" y="1168"/>
                  </a:cubicBezTo>
                  <a:lnTo>
                    <a:pt x="0" y="7717"/>
                  </a:lnTo>
                  <a:cubicBezTo>
                    <a:pt x="0" y="7907"/>
                    <a:pt x="143" y="8074"/>
                    <a:pt x="334" y="8074"/>
                  </a:cubicBezTo>
                  <a:lnTo>
                    <a:pt x="762" y="8074"/>
                  </a:lnTo>
                  <a:cubicBezTo>
                    <a:pt x="953" y="8074"/>
                    <a:pt x="1120" y="7907"/>
                    <a:pt x="1120" y="7717"/>
                  </a:cubicBezTo>
                  <a:lnTo>
                    <a:pt x="1120" y="7693"/>
                  </a:lnTo>
                  <a:lnTo>
                    <a:pt x="6216" y="7693"/>
                  </a:lnTo>
                  <a:cubicBezTo>
                    <a:pt x="6311" y="7693"/>
                    <a:pt x="6383" y="7621"/>
                    <a:pt x="6383" y="7550"/>
                  </a:cubicBezTo>
                  <a:cubicBezTo>
                    <a:pt x="6383" y="7455"/>
                    <a:pt x="6311" y="7407"/>
                    <a:pt x="6216" y="7407"/>
                  </a:cubicBezTo>
                  <a:lnTo>
                    <a:pt x="1120" y="7407"/>
                  </a:lnTo>
                  <a:lnTo>
                    <a:pt x="1120" y="7026"/>
                  </a:lnTo>
                  <a:lnTo>
                    <a:pt x="9002" y="7026"/>
                  </a:lnTo>
                  <a:lnTo>
                    <a:pt x="9002" y="7407"/>
                  </a:lnTo>
                  <a:lnTo>
                    <a:pt x="6906" y="7407"/>
                  </a:lnTo>
                  <a:cubicBezTo>
                    <a:pt x="6811" y="7407"/>
                    <a:pt x="6764" y="7455"/>
                    <a:pt x="6764" y="7550"/>
                  </a:cubicBezTo>
                  <a:cubicBezTo>
                    <a:pt x="6764" y="7621"/>
                    <a:pt x="6811" y="7693"/>
                    <a:pt x="6906" y="7693"/>
                  </a:cubicBezTo>
                  <a:lnTo>
                    <a:pt x="9002" y="7693"/>
                  </a:lnTo>
                  <a:lnTo>
                    <a:pt x="9002" y="7717"/>
                  </a:lnTo>
                  <a:cubicBezTo>
                    <a:pt x="9002" y="7907"/>
                    <a:pt x="9145" y="8074"/>
                    <a:pt x="9336" y="8074"/>
                  </a:cubicBezTo>
                  <a:lnTo>
                    <a:pt x="9764" y="8074"/>
                  </a:lnTo>
                  <a:cubicBezTo>
                    <a:pt x="9955" y="8074"/>
                    <a:pt x="10121" y="7907"/>
                    <a:pt x="10121" y="7717"/>
                  </a:cubicBezTo>
                  <a:lnTo>
                    <a:pt x="10121" y="1168"/>
                  </a:lnTo>
                  <a:cubicBezTo>
                    <a:pt x="10121" y="977"/>
                    <a:pt x="9955" y="810"/>
                    <a:pt x="9764" y="810"/>
                  </a:cubicBezTo>
                  <a:lnTo>
                    <a:pt x="9336" y="810"/>
                  </a:lnTo>
                  <a:cubicBezTo>
                    <a:pt x="9145" y="810"/>
                    <a:pt x="9002" y="977"/>
                    <a:pt x="9002" y="1168"/>
                  </a:cubicBezTo>
                  <a:lnTo>
                    <a:pt x="9002" y="1477"/>
                  </a:lnTo>
                  <a:lnTo>
                    <a:pt x="8121" y="1477"/>
                  </a:lnTo>
                  <a:lnTo>
                    <a:pt x="8121" y="310"/>
                  </a:lnTo>
                  <a:lnTo>
                    <a:pt x="8192" y="310"/>
                  </a:lnTo>
                  <a:cubicBezTo>
                    <a:pt x="8264" y="310"/>
                    <a:pt x="8335" y="239"/>
                    <a:pt x="8335" y="144"/>
                  </a:cubicBezTo>
                  <a:cubicBezTo>
                    <a:pt x="8335" y="72"/>
                    <a:pt x="8264" y="1"/>
                    <a:pt x="8192" y="1"/>
                  </a:cubicBezTo>
                  <a:lnTo>
                    <a:pt x="6645" y="1"/>
                  </a:lnTo>
                  <a:cubicBezTo>
                    <a:pt x="6549" y="1"/>
                    <a:pt x="6502" y="72"/>
                    <a:pt x="6502" y="144"/>
                  </a:cubicBezTo>
                  <a:cubicBezTo>
                    <a:pt x="6502" y="239"/>
                    <a:pt x="6549" y="310"/>
                    <a:pt x="6645" y="310"/>
                  </a:cubicBezTo>
                  <a:lnTo>
                    <a:pt x="6716" y="310"/>
                  </a:lnTo>
                  <a:lnTo>
                    <a:pt x="6716" y="1477"/>
                  </a:lnTo>
                  <a:lnTo>
                    <a:pt x="6549" y="1477"/>
                  </a:lnTo>
                  <a:cubicBezTo>
                    <a:pt x="6478" y="1477"/>
                    <a:pt x="6406" y="1549"/>
                    <a:pt x="6406" y="1620"/>
                  </a:cubicBezTo>
                  <a:cubicBezTo>
                    <a:pt x="6406" y="1715"/>
                    <a:pt x="6478" y="1787"/>
                    <a:pt x="6549" y="1787"/>
                  </a:cubicBezTo>
                  <a:lnTo>
                    <a:pt x="8978" y="1787"/>
                  </a:lnTo>
                  <a:lnTo>
                    <a:pt x="8978" y="2096"/>
                  </a:lnTo>
                  <a:lnTo>
                    <a:pt x="1120" y="2096"/>
                  </a:lnTo>
                  <a:lnTo>
                    <a:pt x="1120" y="1787"/>
                  </a:lnTo>
                  <a:lnTo>
                    <a:pt x="5882" y="1787"/>
                  </a:lnTo>
                  <a:cubicBezTo>
                    <a:pt x="5978" y="1787"/>
                    <a:pt x="6049" y="1715"/>
                    <a:pt x="6049" y="1620"/>
                  </a:cubicBezTo>
                  <a:cubicBezTo>
                    <a:pt x="6049" y="1549"/>
                    <a:pt x="5978" y="1477"/>
                    <a:pt x="5882" y="1477"/>
                  </a:cubicBezTo>
                  <a:lnTo>
                    <a:pt x="5763" y="1477"/>
                  </a:lnTo>
                  <a:lnTo>
                    <a:pt x="5763" y="310"/>
                  </a:lnTo>
                  <a:lnTo>
                    <a:pt x="5835" y="310"/>
                  </a:lnTo>
                  <a:cubicBezTo>
                    <a:pt x="5906" y="310"/>
                    <a:pt x="5978" y="239"/>
                    <a:pt x="5978" y="144"/>
                  </a:cubicBezTo>
                  <a:cubicBezTo>
                    <a:pt x="5978" y="72"/>
                    <a:pt x="5906" y="1"/>
                    <a:pt x="5835" y="1"/>
                  </a:cubicBezTo>
                  <a:lnTo>
                    <a:pt x="4287" y="1"/>
                  </a:lnTo>
                  <a:cubicBezTo>
                    <a:pt x="4215" y="1"/>
                    <a:pt x="4144" y="72"/>
                    <a:pt x="4144" y="144"/>
                  </a:cubicBezTo>
                  <a:cubicBezTo>
                    <a:pt x="4144" y="239"/>
                    <a:pt x="4215" y="310"/>
                    <a:pt x="4287" y="310"/>
                  </a:cubicBezTo>
                  <a:lnTo>
                    <a:pt x="4358" y="310"/>
                  </a:lnTo>
                  <a:lnTo>
                    <a:pt x="4358" y="1477"/>
                  </a:lnTo>
                  <a:lnTo>
                    <a:pt x="3406" y="1477"/>
                  </a:lnTo>
                  <a:lnTo>
                    <a:pt x="3406" y="310"/>
                  </a:lnTo>
                  <a:lnTo>
                    <a:pt x="3477" y="310"/>
                  </a:lnTo>
                  <a:cubicBezTo>
                    <a:pt x="3549" y="310"/>
                    <a:pt x="3620" y="239"/>
                    <a:pt x="3620" y="144"/>
                  </a:cubicBezTo>
                  <a:cubicBezTo>
                    <a:pt x="3620" y="72"/>
                    <a:pt x="3549" y="1"/>
                    <a:pt x="3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5006;p67"/>
          <p:cNvGrpSpPr/>
          <p:nvPr/>
        </p:nvGrpSpPr>
        <p:grpSpPr>
          <a:xfrm rot="2043436" flipH="1">
            <a:off x="2979063" y="838161"/>
            <a:ext cx="2759862" cy="3573387"/>
            <a:chOff x="6657355" y="221675"/>
            <a:chExt cx="2059068" cy="2644025"/>
          </a:xfrm>
        </p:grpSpPr>
        <p:sp>
          <p:nvSpPr>
            <p:cNvPr id="117" name="Google Shape;5007;p67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5008;p67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19" name="Google Shape;5009;p67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010;p67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011;p67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012;p67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013;p67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014;p67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015;p67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016;p67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017;p67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018;p67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019;p67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020;p67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021;p67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022;p67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023;p67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024;p67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025;p67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26;p67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27;p67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28;p67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29;p67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030;p67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031;p67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5032;p67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033;p67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5034;p67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5035;p67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5036;p67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5037;p67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5038;p67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5039;p67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5040;p67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5041;p67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5042;p67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5043;p67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5044;p67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5045;p67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649281" y="2398822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John Hopkins GitHub Data Repo</a:t>
            </a:r>
            <a:endParaRPr dirty="0"/>
          </a:p>
        </p:txBody>
      </p:sp>
      <p:sp>
        <p:nvSpPr>
          <p:cNvPr id="197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1733028" y="355611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Nigeria COVID Vulnerability Index</a:t>
            </a:r>
            <a:endParaRPr dirty="0"/>
          </a:p>
        </p:txBody>
      </p:sp>
      <p:sp>
        <p:nvSpPr>
          <p:cNvPr id="198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79373" y="1177658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Nigeria GDP Data</a:t>
            </a:r>
            <a:endParaRPr dirty="0"/>
          </a:p>
        </p:txBody>
      </p:sp>
      <p:sp>
        <p:nvSpPr>
          <p:cNvPr id="199" name="Google Shape;1022;p39"/>
          <p:cNvSpPr/>
          <p:nvPr/>
        </p:nvSpPr>
        <p:spPr>
          <a:xfrm>
            <a:off x="5749227" y="211334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97401" y="2337912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WHO Vaccination Data</a:t>
            </a:r>
            <a:endParaRPr dirty="0"/>
          </a:p>
        </p:txBody>
      </p:sp>
      <p:sp>
        <p:nvSpPr>
          <p:cNvPr id="222" name="Google Shape;1022;p39"/>
          <p:cNvSpPr/>
          <p:nvPr/>
        </p:nvSpPr>
        <p:spPr>
          <a:xfrm>
            <a:off x="5744121" y="323909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6793715" y="3415651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Nigeria Budget Data</a:t>
            </a:r>
            <a:endParaRPr dirty="0"/>
          </a:p>
        </p:txBody>
      </p:sp>
      <p:grpSp>
        <p:nvGrpSpPr>
          <p:cNvPr id="245" name="Google Shape;4159;p66"/>
          <p:cNvGrpSpPr/>
          <p:nvPr/>
        </p:nvGrpSpPr>
        <p:grpSpPr>
          <a:xfrm>
            <a:off x="5924070" y="2264845"/>
            <a:ext cx="514344" cy="540582"/>
            <a:chOff x="4103032" y="3061134"/>
            <a:chExt cx="271771" cy="340707"/>
          </a:xfrm>
        </p:grpSpPr>
        <p:sp>
          <p:nvSpPr>
            <p:cNvPr id="246" name="Google Shape;4160;p66"/>
            <p:cNvSpPr/>
            <p:nvPr/>
          </p:nvSpPr>
          <p:spPr>
            <a:xfrm>
              <a:off x="4103032" y="3076382"/>
              <a:ext cx="271771" cy="319871"/>
            </a:xfrm>
            <a:custGeom>
              <a:avLst/>
              <a:gdLst/>
              <a:ahLst/>
              <a:cxnLst/>
              <a:rect l="l" t="t" r="r" b="b"/>
              <a:pathLst>
                <a:path w="8074" h="9503" extrusionOk="0">
                  <a:moveTo>
                    <a:pt x="2835" y="0"/>
                  </a:moveTo>
                  <a:lnTo>
                    <a:pt x="2835" y="3572"/>
                  </a:lnTo>
                  <a:lnTo>
                    <a:pt x="620" y="7168"/>
                  </a:lnTo>
                  <a:cubicBezTo>
                    <a:pt x="1" y="8192"/>
                    <a:pt x="739" y="9502"/>
                    <a:pt x="1930" y="9502"/>
                  </a:cubicBezTo>
                  <a:lnTo>
                    <a:pt x="6145" y="9502"/>
                  </a:lnTo>
                  <a:cubicBezTo>
                    <a:pt x="7336" y="9502"/>
                    <a:pt x="8074" y="8192"/>
                    <a:pt x="7455" y="7168"/>
                  </a:cubicBezTo>
                  <a:lnTo>
                    <a:pt x="5240" y="3572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61;p66"/>
            <p:cNvSpPr/>
            <p:nvPr/>
          </p:nvSpPr>
          <p:spPr>
            <a:xfrm>
              <a:off x="4198425" y="3076382"/>
              <a:ext cx="176378" cy="319871"/>
            </a:xfrm>
            <a:custGeom>
              <a:avLst/>
              <a:gdLst/>
              <a:ahLst/>
              <a:cxnLst/>
              <a:rect l="l" t="t" r="r" b="b"/>
              <a:pathLst>
                <a:path w="5240" h="9503" extrusionOk="0">
                  <a:moveTo>
                    <a:pt x="1" y="0"/>
                  </a:moveTo>
                  <a:lnTo>
                    <a:pt x="1" y="929"/>
                  </a:lnTo>
                  <a:lnTo>
                    <a:pt x="953" y="929"/>
                  </a:lnTo>
                  <a:cubicBezTo>
                    <a:pt x="1239" y="929"/>
                    <a:pt x="1477" y="1167"/>
                    <a:pt x="1477" y="1453"/>
                  </a:cubicBezTo>
                  <a:lnTo>
                    <a:pt x="1477" y="3572"/>
                  </a:lnTo>
                  <a:lnTo>
                    <a:pt x="3692" y="7168"/>
                  </a:lnTo>
                  <a:cubicBezTo>
                    <a:pt x="4311" y="8192"/>
                    <a:pt x="3573" y="9502"/>
                    <a:pt x="2358" y="9502"/>
                  </a:cubicBezTo>
                  <a:lnTo>
                    <a:pt x="3311" y="9502"/>
                  </a:lnTo>
                  <a:cubicBezTo>
                    <a:pt x="4502" y="9502"/>
                    <a:pt x="5240" y="8192"/>
                    <a:pt x="4621" y="7168"/>
                  </a:cubicBezTo>
                  <a:lnTo>
                    <a:pt x="2406" y="357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62;p66"/>
            <p:cNvSpPr/>
            <p:nvPr/>
          </p:nvSpPr>
          <p:spPr>
            <a:xfrm>
              <a:off x="4103032" y="3248721"/>
              <a:ext cx="271771" cy="147532"/>
            </a:xfrm>
            <a:custGeom>
              <a:avLst/>
              <a:gdLst/>
              <a:ahLst/>
              <a:cxnLst/>
              <a:rect l="l" t="t" r="r" b="b"/>
              <a:pathLst>
                <a:path w="8074" h="4383" extrusionOk="0">
                  <a:moveTo>
                    <a:pt x="1882" y="0"/>
                  </a:moveTo>
                  <a:lnTo>
                    <a:pt x="620" y="2048"/>
                  </a:lnTo>
                  <a:cubicBezTo>
                    <a:pt x="1" y="3072"/>
                    <a:pt x="739" y="4382"/>
                    <a:pt x="1930" y="4382"/>
                  </a:cubicBezTo>
                  <a:lnTo>
                    <a:pt x="6145" y="4382"/>
                  </a:lnTo>
                  <a:cubicBezTo>
                    <a:pt x="7336" y="4382"/>
                    <a:pt x="8074" y="3072"/>
                    <a:pt x="7455" y="2048"/>
                  </a:cubicBezTo>
                  <a:lnTo>
                    <a:pt x="6193" y="0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63;p66"/>
            <p:cNvSpPr/>
            <p:nvPr/>
          </p:nvSpPr>
          <p:spPr>
            <a:xfrm>
              <a:off x="4277795" y="3248721"/>
              <a:ext cx="97008" cy="147532"/>
            </a:xfrm>
            <a:custGeom>
              <a:avLst/>
              <a:gdLst/>
              <a:ahLst/>
              <a:cxnLst/>
              <a:rect l="l" t="t" r="r" b="b"/>
              <a:pathLst>
                <a:path w="2882" h="4383" extrusionOk="0">
                  <a:moveTo>
                    <a:pt x="72" y="0"/>
                  </a:moveTo>
                  <a:lnTo>
                    <a:pt x="1310" y="2048"/>
                  </a:lnTo>
                  <a:cubicBezTo>
                    <a:pt x="1953" y="3072"/>
                    <a:pt x="1215" y="4382"/>
                    <a:pt x="0" y="4382"/>
                  </a:cubicBezTo>
                  <a:lnTo>
                    <a:pt x="953" y="4382"/>
                  </a:lnTo>
                  <a:cubicBezTo>
                    <a:pt x="2144" y="4382"/>
                    <a:pt x="2882" y="3072"/>
                    <a:pt x="2263" y="2048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64;p66"/>
            <p:cNvSpPr/>
            <p:nvPr/>
          </p:nvSpPr>
          <p:spPr>
            <a:xfrm>
              <a:off x="4183210" y="3065947"/>
              <a:ext cx="111448" cy="21677"/>
            </a:xfrm>
            <a:custGeom>
              <a:avLst/>
              <a:gdLst/>
              <a:ahLst/>
              <a:cxnLst/>
              <a:rect l="l" t="t" r="r" b="b"/>
              <a:pathLst>
                <a:path w="3311" h="644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cubicBezTo>
                    <a:pt x="0" y="501"/>
                    <a:pt x="143" y="644"/>
                    <a:pt x="310" y="644"/>
                  </a:cubicBezTo>
                  <a:lnTo>
                    <a:pt x="3001" y="644"/>
                  </a:lnTo>
                  <a:cubicBezTo>
                    <a:pt x="3168" y="644"/>
                    <a:pt x="3310" y="501"/>
                    <a:pt x="3310" y="310"/>
                  </a:cubicBezTo>
                  <a:cubicBezTo>
                    <a:pt x="3310" y="143"/>
                    <a:pt x="3168" y="1"/>
                    <a:pt x="3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65;p66"/>
            <p:cNvSpPr/>
            <p:nvPr/>
          </p:nvSpPr>
          <p:spPr>
            <a:xfrm>
              <a:off x="4260965" y="3065947"/>
              <a:ext cx="33694" cy="21677"/>
            </a:xfrm>
            <a:custGeom>
              <a:avLst/>
              <a:gdLst/>
              <a:ahLst/>
              <a:cxnLst/>
              <a:rect l="l" t="t" r="r" b="b"/>
              <a:pathLst>
                <a:path w="1001" h="644" extrusionOk="0">
                  <a:moveTo>
                    <a:pt x="0" y="1"/>
                  </a:moveTo>
                  <a:cubicBezTo>
                    <a:pt x="191" y="1"/>
                    <a:pt x="334" y="143"/>
                    <a:pt x="334" y="310"/>
                  </a:cubicBezTo>
                  <a:cubicBezTo>
                    <a:pt x="334" y="405"/>
                    <a:pt x="286" y="477"/>
                    <a:pt x="238" y="548"/>
                  </a:cubicBezTo>
                  <a:cubicBezTo>
                    <a:pt x="167" y="596"/>
                    <a:pt x="95" y="644"/>
                    <a:pt x="0" y="644"/>
                  </a:cubicBezTo>
                  <a:lnTo>
                    <a:pt x="691" y="644"/>
                  </a:lnTo>
                  <a:cubicBezTo>
                    <a:pt x="762" y="644"/>
                    <a:pt x="858" y="596"/>
                    <a:pt x="905" y="548"/>
                  </a:cubicBezTo>
                  <a:cubicBezTo>
                    <a:pt x="953" y="477"/>
                    <a:pt x="1000" y="405"/>
                    <a:pt x="1000" y="310"/>
                  </a:cubicBezTo>
                  <a:cubicBezTo>
                    <a:pt x="1000" y="143"/>
                    <a:pt x="858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66;p66"/>
            <p:cNvSpPr/>
            <p:nvPr/>
          </p:nvSpPr>
          <p:spPr>
            <a:xfrm>
              <a:off x="4108654" y="3061134"/>
              <a:ext cx="260562" cy="340707"/>
            </a:xfrm>
            <a:custGeom>
              <a:avLst/>
              <a:gdLst/>
              <a:ahLst/>
              <a:cxnLst/>
              <a:rect l="l" t="t" r="r" b="b"/>
              <a:pathLst>
                <a:path w="7741" h="10122" extrusionOk="0">
                  <a:moveTo>
                    <a:pt x="2549" y="1"/>
                  </a:moveTo>
                  <a:cubicBezTo>
                    <a:pt x="2287" y="1"/>
                    <a:pt x="2072" y="191"/>
                    <a:pt x="2072" y="453"/>
                  </a:cubicBezTo>
                  <a:cubicBezTo>
                    <a:pt x="2072" y="715"/>
                    <a:pt x="2263" y="906"/>
                    <a:pt x="2525" y="929"/>
                  </a:cubicBezTo>
                  <a:lnTo>
                    <a:pt x="2525" y="2192"/>
                  </a:lnTo>
                  <a:cubicBezTo>
                    <a:pt x="2525" y="2263"/>
                    <a:pt x="2572" y="2334"/>
                    <a:pt x="2668" y="2334"/>
                  </a:cubicBezTo>
                  <a:cubicBezTo>
                    <a:pt x="2739" y="2334"/>
                    <a:pt x="2811" y="2263"/>
                    <a:pt x="2811" y="2192"/>
                  </a:cubicBezTo>
                  <a:lnTo>
                    <a:pt x="2811" y="929"/>
                  </a:lnTo>
                  <a:lnTo>
                    <a:pt x="3144" y="929"/>
                  </a:lnTo>
                  <a:cubicBezTo>
                    <a:pt x="3215" y="929"/>
                    <a:pt x="3287" y="858"/>
                    <a:pt x="3287" y="787"/>
                  </a:cubicBezTo>
                  <a:cubicBezTo>
                    <a:pt x="3287" y="691"/>
                    <a:pt x="3215" y="620"/>
                    <a:pt x="3144" y="620"/>
                  </a:cubicBezTo>
                  <a:lnTo>
                    <a:pt x="2549" y="620"/>
                  </a:lnTo>
                  <a:cubicBezTo>
                    <a:pt x="2453" y="620"/>
                    <a:pt x="2382" y="548"/>
                    <a:pt x="2382" y="453"/>
                  </a:cubicBezTo>
                  <a:cubicBezTo>
                    <a:pt x="2382" y="358"/>
                    <a:pt x="2453" y="286"/>
                    <a:pt x="2549" y="286"/>
                  </a:cubicBezTo>
                  <a:lnTo>
                    <a:pt x="5216" y="286"/>
                  </a:lnTo>
                  <a:cubicBezTo>
                    <a:pt x="5311" y="286"/>
                    <a:pt x="5383" y="358"/>
                    <a:pt x="5383" y="453"/>
                  </a:cubicBezTo>
                  <a:cubicBezTo>
                    <a:pt x="5383" y="548"/>
                    <a:pt x="5311" y="620"/>
                    <a:pt x="5216" y="620"/>
                  </a:cubicBezTo>
                  <a:lnTo>
                    <a:pt x="3811" y="620"/>
                  </a:lnTo>
                  <a:cubicBezTo>
                    <a:pt x="3716" y="620"/>
                    <a:pt x="3644" y="691"/>
                    <a:pt x="3644" y="787"/>
                  </a:cubicBezTo>
                  <a:cubicBezTo>
                    <a:pt x="3644" y="858"/>
                    <a:pt x="3716" y="929"/>
                    <a:pt x="3811" y="929"/>
                  </a:cubicBezTo>
                  <a:lnTo>
                    <a:pt x="4954" y="929"/>
                  </a:lnTo>
                  <a:lnTo>
                    <a:pt x="4954" y="4025"/>
                  </a:lnTo>
                  <a:cubicBezTo>
                    <a:pt x="4954" y="4049"/>
                    <a:pt x="4954" y="4073"/>
                    <a:pt x="4954" y="4097"/>
                  </a:cubicBezTo>
                  <a:lnTo>
                    <a:pt x="5764" y="5407"/>
                  </a:lnTo>
                  <a:lnTo>
                    <a:pt x="2001" y="5407"/>
                  </a:lnTo>
                  <a:lnTo>
                    <a:pt x="2787" y="4097"/>
                  </a:lnTo>
                  <a:cubicBezTo>
                    <a:pt x="2811" y="4073"/>
                    <a:pt x="2811" y="4049"/>
                    <a:pt x="2811" y="4025"/>
                  </a:cubicBezTo>
                  <a:lnTo>
                    <a:pt x="2811" y="2858"/>
                  </a:lnTo>
                  <a:cubicBezTo>
                    <a:pt x="2811" y="2763"/>
                    <a:pt x="2739" y="2715"/>
                    <a:pt x="2668" y="2715"/>
                  </a:cubicBezTo>
                  <a:cubicBezTo>
                    <a:pt x="2596" y="2715"/>
                    <a:pt x="2525" y="2763"/>
                    <a:pt x="2525" y="2858"/>
                  </a:cubicBezTo>
                  <a:lnTo>
                    <a:pt x="2525" y="3978"/>
                  </a:lnTo>
                  <a:lnTo>
                    <a:pt x="334" y="7550"/>
                  </a:lnTo>
                  <a:cubicBezTo>
                    <a:pt x="24" y="8074"/>
                    <a:pt x="0" y="8717"/>
                    <a:pt x="310" y="9241"/>
                  </a:cubicBezTo>
                  <a:cubicBezTo>
                    <a:pt x="596" y="9788"/>
                    <a:pt x="1144" y="10122"/>
                    <a:pt x="1763" y="10122"/>
                  </a:cubicBezTo>
                  <a:lnTo>
                    <a:pt x="5978" y="10122"/>
                  </a:lnTo>
                  <a:cubicBezTo>
                    <a:pt x="6597" y="10122"/>
                    <a:pt x="7145" y="9788"/>
                    <a:pt x="7454" y="9241"/>
                  </a:cubicBezTo>
                  <a:cubicBezTo>
                    <a:pt x="7740" y="8717"/>
                    <a:pt x="7740" y="8074"/>
                    <a:pt x="7407" y="7550"/>
                  </a:cubicBezTo>
                  <a:lnTo>
                    <a:pt x="6883" y="6692"/>
                  </a:lnTo>
                  <a:cubicBezTo>
                    <a:pt x="6852" y="6646"/>
                    <a:pt x="6811" y="6620"/>
                    <a:pt x="6767" y="6620"/>
                  </a:cubicBezTo>
                  <a:cubicBezTo>
                    <a:pt x="6743" y="6620"/>
                    <a:pt x="6718" y="6628"/>
                    <a:pt x="6692" y="6645"/>
                  </a:cubicBezTo>
                  <a:cubicBezTo>
                    <a:pt x="6621" y="6692"/>
                    <a:pt x="6597" y="6788"/>
                    <a:pt x="6645" y="6859"/>
                  </a:cubicBezTo>
                  <a:lnTo>
                    <a:pt x="7169" y="7693"/>
                  </a:lnTo>
                  <a:cubicBezTo>
                    <a:pt x="7431" y="8121"/>
                    <a:pt x="7431" y="8669"/>
                    <a:pt x="7192" y="9098"/>
                  </a:cubicBezTo>
                  <a:cubicBezTo>
                    <a:pt x="6930" y="9550"/>
                    <a:pt x="6478" y="9812"/>
                    <a:pt x="5978" y="9812"/>
                  </a:cubicBezTo>
                  <a:lnTo>
                    <a:pt x="1763" y="9812"/>
                  </a:lnTo>
                  <a:cubicBezTo>
                    <a:pt x="1263" y="9812"/>
                    <a:pt x="810" y="9550"/>
                    <a:pt x="548" y="9098"/>
                  </a:cubicBezTo>
                  <a:cubicBezTo>
                    <a:pt x="310" y="8669"/>
                    <a:pt x="310" y="8145"/>
                    <a:pt x="572" y="7693"/>
                  </a:cubicBezTo>
                  <a:lnTo>
                    <a:pt x="1810" y="5716"/>
                  </a:lnTo>
                  <a:lnTo>
                    <a:pt x="5930" y="5716"/>
                  </a:lnTo>
                  <a:lnTo>
                    <a:pt x="6287" y="6288"/>
                  </a:lnTo>
                  <a:cubicBezTo>
                    <a:pt x="6311" y="6335"/>
                    <a:pt x="6359" y="6359"/>
                    <a:pt x="6430" y="6359"/>
                  </a:cubicBezTo>
                  <a:cubicBezTo>
                    <a:pt x="6454" y="6359"/>
                    <a:pt x="6478" y="6335"/>
                    <a:pt x="6502" y="6335"/>
                  </a:cubicBezTo>
                  <a:cubicBezTo>
                    <a:pt x="6573" y="6288"/>
                    <a:pt x="6597" y="6192"/>
                    <a:pt x="6549" y="6121"/>
                  </a:cubicBezTo>
                  <a:lnTo>
                    <a:pt x="5240" y="3978"/>
                  </a:lnTo>
                  <a:lnTo>
                    <a:pt x="5240" y="929"/>
                  </a:lnTo>
                  <a:cubicBezTo>
                    <a:pt x="5478" y="906"/>
                    <a:pt x="5668" y="715"/>
                    <a:pt x="5668" y="453"/>
                  </a:cubicBezTo>
                  <a:cubicBezTo>
                    <a:pt x="5668" y="191"/>
                    <a:pt x="5478" y="1"/>
                    <a:pt x="52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67;p66"/>
            <p:cNvSpPr/>
            <p:nvPr/>
          </p:nvSpPr>
          <p:spPr>
            <a:xfrm>
              <a:off x="4216870" y="3176554"/>
              <a:ext cx="39315" cy="10468"/>
            </a:xfrm>
            <a:custGeom>
              <a:avLst/>
              <a:gdLst/>
              <a:ahLst/>
              <a:cxnLst/>
              <a:rect l="l" t="t" r="r" b="b"/>
              <a:pathLst>
                <a:path w="1168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1024" y="311"/>
                  </a:lnTo>
                  <a:cubicBezTo>
                    <a:pt x="1096" y="311"/>
                    <a:pt x="1167" y="239"/>
                    <a:pt x="1167" y="144"/>
                  </a:cubicBezTo>
                  <a:cubicBezTo>
                    <a:pt x="1167" y="72"/>
                    <a:pt x="1096" y="1"/>
                    <a:pt x="10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68;p66"/>
            <p:cNvSpPr/>
            <p:nvPr/>
          </p:nvSpPr>
          <p:spPr>
            <a:xfrm>
              <a:off x="4216870" y="3199005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15"/>
                    <a:pt x="834" y="144"/>
                  </a:cubicBezTo>
                  <a:cubicBezTo>
                    <a:pt x="834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69;p66"/>
            <p:cNvSpPr/>
            <p:nvPr/>
          </p:nvSpPr>
          <p:spPr>
            <a:xfrm>
              <a:off x="4216870" y="3221456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48"/>
                    <a:pt x="0" y="143"/>
                  </a:cubicBezTo>
                  <a:cubicBezTo>
                    <a:pt x="0" y="215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15"/>
                    <a:pt x="834" y="143"/>
                  </a:cubicBezTo>
                  <a:cubicBezTo>
                    <a:pt x="834" y="48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70;p66"/>
            <p:cNvSpPr/>
            <p:nvPr/>
          </p:nvSpPr>
          <p:spPr>
            <a:xfrm>
              <a:off x="4216870" y="3265551"/>
              <a:ext cx="39315" cy="10435"/>
            </a:xfrm>
            <a:custGeom>
              <a:avLst/>
              <a:gdLst/>
              <a:ahLst/>
              <a:cxnLst/>
              <a:rect l="l" t="t" r="r" b="b"/>
              <a:pathLst>
                <a:path w="1168" h="310" extrusionOk="0"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1024" y="310"/>
                  </a:lnTo>
                  <a:cubicBezTo>
                    <a:pt x="1096" y="310"/>
                    <a:pt x="1167" y="238"/>
                    <a:pt x="1167" y="143"/>
                  </a:cubicBezTo>
                  <a:cubicBezTo>
                    <a:pt x="1167" y="72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71;p66"/>
            <p:cNvSpPr/>
            <p:nvPr/>
          </p:nvSpPr>
          <p:spPr>
            <a:xfrm>
              <a:off x="4216870" y="3354514"/>
              <a:ext cx="39315" cy="10468"/>
            </a:xfrm>
            <a:custGeom>
              <a:avLst/>
              <a:gdLst/>
              <a:ahLst/>
              <a:cxnLst/>
              <a:rect l="l" t="t" r="r" b="b"/>
              <a:pathLst>
                <a:path w="1168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024" y="310"/>
                  </a:lnTo>
                  <a:cubicBezTo>
                    <a:pt x="1096" y="310"/>
                    <a:pt x="1167" y="239"/>
                    <a:pt x="1167" y="144"/>
                  </a:cubicBezTo>
                  <a:cubicBezTo>
                    <a:pt x="1167" y="72"/>
                    <a:pt x="1096" y="1"/>
                    <a:pt x="10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72;p66"/>
            <p:cNvSpPr/>
            <p:nvPr/>
          </p:nvSpPr>
          <p:spPr>
            <a:xfrm>
              <a:off x="4216870" y="3288002"/>
              <a:ext cx="28072" cy="9627"/>
            </a:xfrm>
            <a:custGeom>
              <a:avLst/>
              <a:gdLst/>
              <a:ahLst/>
              <a:cxnLst/>
              <a:rect l="l" t="t" r="r" b="b"/>
              <a:pathLst>
                <a:path w="834" h="286" extrusionOk="0"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14"/>
                    <a:pt x="72" y="286"/>
                    <a:pt x="167" y="286"/>
                  </a:cubicBezTo>
                  <a:lnTo>
                    <a:pt x="691" y="286"/>
                  </a:lnTo>
                  <a:cubicBezTo>
                    <a:pt x="762" y="286"/>
                    <a:pt x="834" y="238"/>
                    <a:pt x="834" y="143"/>
                  </a:cubicBezTo>
                  <a:cubicBezTo>
                    <a:pt x="834" y="72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73;p66"/>
            <p:cNvSpPr/>
            <p:nvPr/>
          </p:nvSpPr>
          <p:spPr>
            <a:xfrm>
              <a:off x="4216870" y="3310420"/>
              <a:ext cx="28072" cy="9660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167" y="1"/>
                  </a:moveTo>
                  <a:cubicBezTo>
                    <a:pt x="72" y="1"/>
                    <a:pt x="0" y="49"/>
                    <a:pt x="0" y="144"/>
                  </a:cubicBezTo>
                  <a:cubicBezTo>
                    <a:pt x="0" y="215"/>
                    <a:pt x="72" y="287"/>
                    <a:pt x="167" y="287"/>
                  </a:cubicBezTo>
                  <a:lnTo>
                    <a:pt x="691" y="287"/>
                  </a:lnTo>
                  <a:cubicBezTo>
                    <a:pt x="762" y="287"/>
                    <a:pt x="834" y="215"/>
                    <a:pt x="834" y="144"/>
                  </a:cubicBezTo>
                  <a:cubicBezTo>
                    <a:pt x="834" y="49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74;p66"/>
            <p:cNvSpPr/>
            <p:nvPr/>
          </p:nvSpPr>
          <p:spPr>
            <a:xfrm>
              <a:off x="4216870" y="3332063"/>
              <a:ext cx="28072" cy="10468"/>
            </a:xfrm>
            <a:custGeom>
              <a:avLst/>
              <a:gdLst/>
              <a:ahLst/>
              <a:cxnLst/>
              <a:rect l="l" t="t" r="r" b="b"/>
              <a:pathLst>
                <a:path w="834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691" y="310"/>
                  </a:lnTo>
                  <a:cubicBezTo>
                    <a:pt x="762" y="310"/>
                    <a:pt x="834" y="239"/>
                    <a:pt x="834" y="168"/>
                  </a:cubicBezTo>
                  <a:cubicBezTo>
                    <a:pt x="834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3907;p66"/>
          <p:cNvGrpSpPr/>
          <p:nvPr/>
        </p:nvGrpSpPr>
        <p:grpSpPr>
          <a:xfrm>
            <a:off x="5989037" y="3404040"/>
            <a:ext cx="349082" cy="501746"/>
            <a:chOff x="5430482" y="3060326"/>
            <a:chExt cx="245314" cy="341514"/>
          </a:xfrm>
        </p:grpSpPr>
        <p:sp>
          <p:nvSpPr>
            <p:cNvPr id="282" name="Google Shape;3908;p66"/>
            <p:cNvSpPr/>
            <p:nvPr/>
          </p:nvSpPr>
          <p:spPr>
            <a:xfrm>
              <a:off x="5435295" y="3065947"/>
              <a:ext cx="234913" cy="330306"/>
            </a:xfrm>
            <a:custGeom>
              <a:avLst/>
              <a:gdLst/>
              <a:ahLst/>
              <a:cxnLst/>
              <a:rect l="l" t="t" r="r" b="b"/>
              <a:pathLst>
                <a:path w="6979" h="9813" extrusionOk="0">
                  <a:moveTo>
                    <a:pt x="405" y="1"/>
                  </a:moveTo>
                  <a:cubicBezTo>
                    <a:pt x="191" y="1"/>
                    <a:pt x="0" y="167"/>
                    <a:pt x="0" y="382"/>
                  </a:cubicBezTo>
                  <a:lnTo>
                    <a:pt x="0" y="9431"/>
                  </a:lnTo>
                  <a:cubicBezTo>
                    <a:pt x="0" y="9645"/>
                    <a:pt x="191" y="9812"/>
                    <a:pt x="405" y="9812"/>
                  </a:cubicBezTo>
                  <a:lnTo>
                    <a:pt x="6597" y="9812"/>
                  </a:lnTo>
                  <a:cubicBezTo>
                    <a:pt x="6811" y="9812"/>
                    <a:pt x="6978" y="9645"/>
                    <a:pt x="6978" y="9431"/>
                  </a:cubicBezTo>
                  <a:lnTo>
                    <a:pt x="6978" y="382"/>
                  </a:lnTo>
                  <a:cubicBezTo>
                    <a:pt x="6978" y="167"/>
                    <a:pt x="6811" y="1"/>
                    <a:pt x="6597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909;p66"/>
            <p:cNvSpPr/>
            <p:nvPr/>
          </p:nvSpPr>
          <p:spPr>
            <a:xfrm>
              <a:off x="5631668" y="3065947"/>
              <a:ext cx="38541" cy="330306"/>
            </a:xfrm>
            <a:custGeom>
              <a:avLst/>
              <a:gdLst/>
              <a:ahLst/>
              <a:cxnLst/>
              <a:rect l="l" t="t" r="r" b="b"/>
              <a:pathLst>
                <a:path w="1145" h="9813" extrusionOk="0">
                  <a:moveTo>
                    <a:pt x="1" y="1"/>
                  </a:moveTo>
                  <a:cubicBezTo>
                    <a:pt x="215" y="1"/>
                    <a:pt x="406" y="167"/>
                    <a:pt x="406" y="382"/>
                  </a:cubicBezTo>
                  <a:lnTo>
                    <a:pt x="406" y="9431"/>
                  </a:lnTo>
                  <a:cubicBezTo>
                    <a:pt x="406" y="9645"/>
                    <a:pt x="215" y="9812"/>
                    <a:pt x="1" y="9812"/>
                  </a:cubicBezTo>
                  <a:lnTo>
                    <a:pt x="763" y="9812"/>
                  </a:lnTo>
                  <a:cubicBezTo>
                    <a:pt x="977" y="9812"/>
                    <a:pt x="1144" y="9645"/>
                    <a:pt x="1144" y="9431"/>
                  </a:cubicBezTo>
                  <a:lnTo>
                    <a:pt x="1144" y="382"/>
                  </a:lnTo>
                  <a:cubicBezTo>
                    <a:pt x="1144" y="167"/>
                    <a:pt x="977" y="1"/>
                    <a:pt x="763" y="1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910;p66"/>
            <p:cNvSpPr/>
            <p:nvPr/>
          </p:nvSpPr>
          <p:spPr>
            <a:xfrm>
              <a:off x="5460944" y="3089206"/>
              <a:ext cx="184389" cy="280590"/>
            </a:xfrm>
            <a:custGeom>
              <a:avLst/>
              <a:gdLst/>
              <a:ahLst/>
              <a:cxnLst/>
              <a:rect l="l" t="t" r="r" b="b"/>
              <a:pathLst>
                <a:path w="5478" h="8336" extrusionOk="0">
                  <a:moveTo>
                    <a:pt x="191" y="0"/>
                  </a:moveTo>
                  <a:cubicBezTo>
                    <a:pt x="96" y="0"/>
                    <a:pt x="0" y="95"/>
                    <a:pt x="0" y="214"/>
                  </a:cubicBezTo>
                  <a:lnTo>
                    <a:pt x="0" y="8121"/>
                  </a:lnTo>
                  <a:cubicBezTo>
                    <a:pt x="0" y="8240"/>
                    <a:pt x="72" y="8335"/>
                    <a:pt x="191" y="8335"/>
                  </a:cubicBezTo>
                  <a:lnTo>
                    <a:pt x="5287" y="8335"/>
                  </a:lnTo>
                  <a:cubicBezTo>
                    <a:pt x="5383" y="8335"/>
                    <a:pt x="5478" y="8240"/>
                    <a:pt x="5478" y="8121"/>
                  </a:cubicBezTo>
                  <a:lnTo>
                    <a:pt x="5478" y="214"/>
                  </a:lnTo>
                  <a:cubicBezTo>
                    <a:pt x="5478" y="95"/>
                    <a:pt x="5383" y="0"/>
                    <a:pt x="5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911;p66"/>
            <p:cNvSpPr/>
            <p:nvPr/>
          </p:nvSpPr>
          <p:spPr>
            <a:xfrm>
              <a:off x="5499417" y="3089206"/>
              <a:ext cx="107443" cy="24067"/>
            </a:xfrm>
            <a:custGeom>
              <a:avLst/>
              <a:gdLst/>
              <a:ahLst/>
              <a:cxnLst/>
              <a:rect l="l" t="t" r="r" b="b"/>
              <a:pathLst>
                <a:path w="3192" h="715" extrusionOk="0">
                  <a:moveTo>
                    <a:pt x="1" y="0"/>
                  </a:moveTo>
                  <a:lnTo>
                    <a:pt x="1" y="500"/>
                  </a:lnTo>
                  <a:cubicBezTo>
                    <a:pt x="1" y="619"/>
                    <a:pt x="72" y="715"/>
                    <a:pt x="191" y="715"/>
                  </a:cubicBezTo>
                  <a:lnTo>
                    <a:pt x="3001" y="715"/>
                  </a:lnTo>
                  <a:cubicBezTo>
                    <a:pt x="3096" y="715"/>
                    <a:pt x="3192" y="619"/>
                    <a:pt x="3192" y="500"/>
                  </a:cubicBezTo>
                  <a:lnTo>
                    <a:pt x="3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912;p66"/>
            <p:cNvSpPr/>
            <p:nvPr/>
          </p:nvSpPr>
          <p:spPr>
            <a:xfrm>
              <a:off x="5616453" y="3089206"/>
              <a:ext cx="28880" cy="280590"/>
            </a:xfrm>
            <a:custGeom>
              <a:avLst/>
              <a:gdLst/>
              <a:ahLst/>
              <a:cxnLst/>
              <a:rect l="l" t="t" r="r" b="b"/>
              <a:pathLst>
                <a:path w="858" h="8336" extrusionOk="0">
                  <a:moveTo>
                    <a:pt x="0" y="0"/>
                  </a:moveTo>
                  <a:cubicBezTo>
                    <a:pt x="120" y="0"/>
                    <a:pt x="191" y="95"/>
                    <a:pt x="191" y="214"/>
                  </a:cubicBezTo>
                  <a:lnTo>
                    <a:pt x="191" y="8121"/>
                  </a:lnTo>
                  <a:cubicBezTo>
                    <a:pt x="191" y="8240"/>
                    <a:pt x="120" y="8335"/>
                    <a:pt x="0" y="8335"/>
                  </a:cubicBezTo>
                  <a:lnTo>
                    <a:pt x="667" y="8335"/>
                  </a:lnTo>
                  <a:cubicBezTo>
                    <a:pt x="763" y="8335"/>
                    <a:pt x="858" y="8240"/>
                    <a:pt x="858" y="8121"/>
                  </a:cubicBezTo>
                  <a:lnTo>
                    <a:pt x="858" y="214"/>
                  </a:lnTo>
                  <a:cubicBezTo>
                    <a:pt x="858" y="95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913;p66"/>
            <p:cNvSpPr/>
            <p:nvPr/>
          </p:nvSpPr>
          <p:spPr>
            <a:xfrm>
              <a:off x="5498610" y="3065947"/>
              <a:ext cx="108251" cy="31304"/>
            </a:xfrm>
            <a:custGeom>
              <a:avLst/>
              <a:gdLst/>
              <a:ahLst/>
              <a:cxnLst/>
              <a:rect l="l" t="t" r="r" b="b"/>
              <a:pathLst>
                <a:path w="3216" h="930" extrusionOk="0">
                  <a:moveTo>
                    <a:pt x="1" y="1"/>
                  </a:moveTo>
                  <a:lnTo>
                    <a:pt x="1" y="739"/>
                  </a:lnTo>
                  <a:cubicBezTo>
                    <a:pt x="1" y="834"/>
                    <a:pt x="96" y="929"/>
                    <a:pt x="215" y="929"/>
                  </a:cubicBezTo>
                  <a:lnTo>
                    <a:pt x="3025" y="929"/>
                  </a:lnTo>
                  <a:cubicBezTo>
                    <a:pt x="3120" y="929"/>
                    <a:pt x="3216" y="834"/>
                    <a:pt x="3216" y="739"/>
                  </a:cubicBezTo>
                  <a:lnTo>
                    <a:pt x="3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914;p66"/>
            <p:cNvSpPr/>
            <p:nvPr/>
          </p:nvSpPr>
          <p:spPr>
            <a:xfrm>
              <a:off x="5488209" y="3130877"/>
              <a:ext cx="29688" cy="29688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215" y="0"/>
                  </a:moveTo>
                  <a:cubicBezTo>
                    <a:pt x="95" y="0"/>
                    <a:pt x="0" y="96"/>
                    <a:pt x="0" y="191"/>
                  </a:cubicBezTo>
                  <a:lnTo>
                    <a:pt x="0" y="667"/>
                  </a:lnTo>
                  <a:cubicBezTo>
                    <a:pt x="0" y="786"/>
                    <a:pt x="95" y="882"/>
                    <a:pt x="215" y="882"/>
                  </a:cubicBezTo>
                  <a:lnTo>
                    <a:pt x="691" y="882"/>
                  </a:lnTo>
                  <a:cubicBezTo>
                    <a:pt x="786" y="882"/>
                    <a:pt x="881" y="786"/>
                    <a:pt x="881" y="667"/>
                  </a:cubicBezTo>
                  <a:lnTo>
                    <a:pt x="881" y="191"/>
                  </a:lnTo>
                  <a:cubicBezTo>
                    <a:pt x="881" y="96"/>
                    <a:pt x="786" y="0"/>
                    <a:pt x="691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915;p66"/>
            <p:cNvSpPr/>
            <p:nvPr/>
          </p:nvSpPr>
          <p:spPr>
            <a:xfrm>
              <a:off x="5496220" y="3130877"/>
              <a:ext cx="21677" cy="29688"/>
            </a:xfrm>
            <a:custGeom>
              <a:avLst/>
              <a:gdLst/>
              <a:ahLst/>
              <a:cxnLst/>
              <a:rect l="l" t="t" r="r" b="b"/>
              <a:pathLst>
                <a:path w="644" h="882" extrusionOk="0">
                  <a:moveTo>
                    <a:pt x="0" y="0"/>
                  </a:moveTo>
                  <a:cubicBezTo>
                    <a:pt x="119" y="0"/>
                    <a:pt x="215" y="96"/>
                    <a:pt x="215" y="191"/>
                  </a:cubicBezTo>
                  <a:lnTo>
                    <a:pt x="215" y="667"/>
                  </a:lnTo>
                  <a:cubicBezTo>
                    <a:pt x="215" y="786"/>
                    <a:pt x="119" y="882"/>
                    <a:pt x="0" y="882"/>
                  </a:cubicBezTo>
                  <a:lnTo>
                    <a:pt x="453" y="882"/>
                  </a:lnTo>
                  <a:cubicBezTo>
                    <a:pt x="548" y="882"/>
                    <a:pt x="643" y="786"/>
                    <a:pt x="643" y="667"/>
                  </a:cubicBezTo>
                  <a:lnTo>
                    <a:pt x="643" y="191"/>
                  </a:lnTo>
                  <a:cubicBezTo>
                    <a:pt x="643" y="96"/>
                    <a:pt x="548" y="0"/>
                    <a:pt x="453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916;p66"/>
            <p:cNvSpPr/>
            <p:nvPr/>
          </p:nvSpPr>
          <p:spPr>
            <a:xfrm>
              <a:off x="5488209" y="3180559"/>
              <a:ext cx="29688" cy="28914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215" y="1"/>
                  </a:moveTo>
                  <a:cubicBezTo>
                    <a:pt x="95" y="1"/>
                    <a:pt x="0" y="72"/>
                    <a:pt x="0" y="192"/>
                  </a:cubicBezTo>
                  <a:lnTo>
                    <a:pt x="0" y="668"/>
                  </a:lnTo>
                  <a:cubicBezTo>
                    <a:pt x="0" y="763"/>
                    <a:pt x="95" y="858"/>
                    <a:pt x="215" y="858"/>
                  </a:cubicBezTo>
                  <a:lnTo>
                    <a:pt x="691" y="858"/>
                  </a:lnTo>
                  <a:cubicBezTo>
                    <a:pt x="786" y="858"/>
                    <a:pt x="881" y="763"/>
                    <a:pt x="881" y="668"/>
                  </a:cubicBezTo>
                  <a:lnTo>
                    <a:pt x="881" y="192"/>
                  </a:lnTo>
                  <a:cubicBezTo>
                    <a:pt x="881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917;p66"/>
            <p:cNvSpPr/>
            <p:nvPr/>
          </p:nvSpPr>
          <p:spPr>
            <a:xfrm>
              <a:off x="5496220" y="3180559"/>
              <a:ext cx="21677" cy="28914"/>
            </a:xfrm>
            <a:custGeom>
              <a:avLst/>
              <a:gdLst/>
              <a:ahLst/>
              <a:cxnLst/>
              <a:rect l="l" t="t" r="r" b="b"/>
              <a:pathLst>
                <a:path w="644" h="859" extrusionOk="0">
                  <a:moveTo>
                    <a:pt x="0" y="1"/>
                  </a:moveTo>
                  <a:cubicBezTo>
                    <a:pt x="119" y="1"/>
                    <a:pt x="215" y="72"/>
                    <a:pt x="215" y="192"/>
                  </a:cubicBezTo>
                  <a:lnTo>
                    <a:pt x="215" y="668"/>
                  </a:lnTo>
                  <a:cubicBezTo>
                    <a:pt x="215" y="763"/>
                    <a:pt x="119" y="858"/>
                    <a:pt x="0" y="858"/>
                  </a:cubicBezTo>
                  <a:lnTo>
                    <a:pt x="453" y="858"/>
                  </a:lnTo>
                  <a:cubicBezTo>
                    <a:pt x="548" y="858"/>
                    <a:pt x="643" y="763"/>
                    <a:pt x="643" y="668"/>
                  </a:cubicBezTo>
                  <a:lnTo>
                    <a:pt x="643" y="192"/>
                  </a:lnTo>
                  <a:cubicBezTo>
                    <a:pt x="643" y="72"/>
                    <a:pt x="548" y="1"/>
                    <a:pt x="453" y="1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918;p66"/>
            <p:cNvSpPr/>
            <p:nvPr/>
          </p:nvSpPr>
          <p:spPr>
            <a:xfrm>
              <a:off x="5430482" y="3060326"/>
              <a:ext cx="245314" cy="341514"/>
            </a:xfrm>
            <a:custGeom>
              <a:avLst/>
              <a:gdLst/>
              <a:ahLst/>
              <a:cxnLst/>
              <a:rect l="l" t="t" r="r" b="b"/>
              <a:pathLst>
                <a:path w="7288" h="10146" extrusionOk="0">
                  <a:moveTo>
                    <a:pt x="548" y="1"/>
                  </a:moveTo>
                  <a:cubicBezTo>
                    <a:pt x="239" y="1"/>
                    <a:pt x="1" y="263"/>
                    <a:pt x="1" y="549"/>
                  </a:cubicBezTo>
                  <a:lnTo>
                    <a:pt x="1" y="9598"/>
                  </a:lnTo>
                  <a:cubicBezTo>
                    <a:pt x="1" y="9884"/>
                    <a:pt x="239" y="10146"/>
                    <a:pt x="548" y="10146"/>
                  </a:cubicBezTo>
                  <a:lnTo>
                    <a:pt x="6740" y="10146"/>
                  </a:lnTo>
                  <a:cubicBezTo>
                    <a:pt x="7026" y="10146"/>
                    <a:pt x="7288" y="9884"/>
                    <a:pt x="7288" y="9598"/>
                  </a:cubicBezTo>
                  <a:lnTo>
                    <a:pt x="7288" y="4049"/>
                  </a:lnTo>
                  <a:cubicBezTo>
                    <a:pt x="7288" y="3978"/>
                    <a:pt x="7216" y="3906"/>
                    <a:pt x="7121" y="3906"/>
                  </a:cubicBezTo>
                  <a:cubicBezTo>
                    <a:pt x="7050" y="3906"/>
                    <a:pt x="6978" y="3978"/>
                    <a:pt x="6978" y="4049"/>
                  </a:cubicBezTo>
                  <a:lnTo>
                    <a:pt x="6978" y="9598"/>
                  </a:lnTo>
                  <a:cubicBezTo>
                    <a:pt x="6978" y="9717"/>
                    <a:pt x="6859" y="9836"/>
                    <a:pt x="6740" y="9836"/>
                  </a:cubicBezTo>
                  <a:lnTo>
                    <a:pt x="548" y="9836"/>
                  </a:lnTo>
                  <a:cubicBezTo>
                    <a:pt x="405" y="9836"/>
                    <a:pt x="286" y="9717"/>
                    <a:pt x="286" y="9598"/>
                  </a:cubicBezTo>
                  <a:lnTo>
                    <a:pt x="286" y="549"/>
                  </a:lnTo>
                  <a:cubicBezTo>
                    <a:pt x="286" y="429"/>
                    <a:pt x="405" y="310"/>
                    <a:pt x="548" y="310"/>
                  </a:cubicBezTo>
                  <a:lnTo>
                    <a:pt x="1882" y="310"/>
                  </a:lnTo>
                  <a:lnTo>
                    <a:pt x="1882" y="715"/>
                  </a:lnTo>
                  <a:lnTo>
                    <a:pt x="1096" y="715"/>
                  </a:lnTo>
                  <a:cubicBezTo>
                    <a:pt x="905" y="715"/>
                    <a:pt x="739" y="882"/>
                    <a:pt x="739" y="1072"/>
                  </a:cubicBezTo>
                  <a:lnTo>
                    <a:pt x="739" y="6431"/>
                  </a:lnTo>
                  <a:cubicBezTo>
                    <a:pt x="739" y="6502"/>
                    <a:pt x="810" y="6574"/>
                    <a:pt x="905" y="6574"/>
                  </a:cubicBezTo>
                  <a:cubicBezTo>
                    <a:pt x="977" y="6574"/>
                    <a:pt x="1048" y="6502"/>
                    <a:pt x="1048" y="6431"/>
                  </a:cubicBezTo>
                  <a:lnTo>
                    <a:pt x="1048" y="1072"/>
                  </a:lnTo>
                  <a:cubicBezTo>
                    <a:pt x="1048" y="1025"/>
                    <a:pt x="1072" y="1001"/>
                    <a:pt x="1096" y="1001"/>
                  </a:cubicBezTo>
                  <a:lnTo>
                    <a:pt x="1906" y="1001"/>
                  </a:lnTo>
                  <a:cubicBezTo>
                    <a:pt x="1953" y="1144"/>
                    <a:pt x="2072" y="1239"/>
                    <a:pt x="2239" y="1239"/>
                  </a:cubicBezTo>
                  <a:lnTo>
                    <a:pt x="3787" y="1239"/>
                  </a:lnTo>
                  <a:cubicBezTo>
                    <a:pt x="3882" y="1239"/>
                    <a:pt x="3954" y="1168"/>
                    <a:pt x="3954" y="1096"/>
                  </a:cubicBezTo>
                  <a:cubicBezTo>
                    <a:pt x="3954" y="1001"/>
                    <a:pt x="3882" y="953"/>
                    <a:pt x="3787" y="953"/>
                  </a:cubicBezTo>
                  <a:lnTo>
                    <a:pt x="2239" y="953"/>
                  </a:lnTo>
                  <a:cubicBezTo>
                    <a:pt x="2215" y="953"/>
                    <a:pt x="2191" y="930"/>
                    <a:pt x="2191" y="882"/>
                  </a:cubicBezTo>
                  <a:lnTo>
                    <a:pt x="2191" y="310"/>
                  </a:lnTo>
                  <a:lnTo>
                    <a:pt x="5097" y="310"/>
                  </a:lnTo>
                  <a:lnTo>
                    <a:pt x="5097" y="906"/>
                  </a:lnTo>
                  <a:cubicBezTo>
                    <a:pt x="5097" y="930"/>
                    <a:pt x="5073" y="953"/>
                    <a:pt x="5049" y="953"/>
                  </a:cubicBezTo>
                  <a:lnTo>
                    <a:pt x="4454" y="953"/>
                  </a:lnTo>
                  <a:cubicBezTo>
                    <a:pt x="4382" y="953"/>
                    <a:pt x="4311" y="1025"/>
                    <a:pt x="4311" y="1096"/>
                  </a:cubicBezTo>
                  <a:cubicBezTo>
                    <a:pt x="4311" y="1192"/>
                    <a:pt x="4382" y="1239"/>
                    <a:pt x="4454" y="1239"/>
                  </a:cubicBezTo>
                  <a:lnTo>
                    <a:pt x="5049" y="1239"/>
                  </a:lnTo>
                  <a:cubicBezTo>
                    <a:pt x="5192" y="1239"/>
                    <a:pt x="5311" y="1144"/>
                    <a:pt x="5359" y="1025"/>
                  </a:cubicBezTo>
                  <a:lnTo>
                    <a:pt x="6192" y="1025"/>
                  </a:lnTo>
                  <a:cubicBezTo>
                    <a:pt x="6216" y="1025"/>
                    <a:pt x="6240" y="1049"/>
                    <a:pt x="6240" y="1072"/>
                  </a:cubicBezTo>
                  <a:lnTo>
                    <a:pt x="6240" y="9003"/>
                  </a:lnTo>
                  <a:cubicBezTo>
                    <a:pt x="6240" y="9026"/>
                    <a:pt x="6216" y="9050"/>
                    <a:pt x="6192" y="9050"/>
                  </a:cubicBezTo>
                  <a:lnTo>
                    <a:pt x="1096" y="9050"/>
                  </a:lnTo>
                  <a:cubicBezTo>
                    <a:pt x="1072" y="9050"/>
                    <a:pt x="1048" y="9026"/>
                    <a:pt x="1048" y="9003"/>
                  </a:cubicBezTo>
                  <a:lnTo>
                    <a:pt x="1048" y="7098"/>
                  </a:lnTo>
                  <a:cubicBezTo>
                    <a:pt x="1048" y="7026"/>
                    <a:pt x="977" y="6955"/>
                    <a:pt x="905" y="6955"/>
                  </a:cubicBezTo>
                  <a:cubicBezTo>
                    <a:pt x="810" y="6955"/>
                    <a:pt x="739" y="7026"/>
                    <a:pt x="739" y="7098"/>
                  </a:cubicBezTo>
                  <a:lnTo>
                    <a:pt x="739" y="9003"/>
                  </a:lnTo>
                  <a:cubicBezTo>
                    <a:pt x="739" y="9193"/>
                    <a:pt x="905" y="9336"/>
                    <a:pt x="1096" y="9336"/>
                  </a:cubicBezTo>
                  <a:lnTo>
                    <a:pt x="6168" y="9336"/>
                  </a:lnTo>
                  <a:cubicBezTo>
                    <a:pt x="6359" y="9336"/>
                    <a:pt x="6526" y="9193"/>
                    <a:pt x="6526" y="9003"/>
                  </a:cubicBezTo>
                  <a:lnTo>
                    <a:pt x="6526" y="1072"/>
                  </a:lnTo>
                  <a:cubicBezTo>
                    <a:pt x="6526" y="882"/>
                    <a:pt x="6359" y="715"/>
                    <a:pt x="6168" y="715"/>
                  </a:cubicBezTo>
                  <a:lnTo>
                    <a:pt x="5383" y="715"/>
                  </a:lnTo>
                  <a:lnTo>
                    <a:pt x="5383" y="310"/>
                  </a:lnTo>
                  <a:lnTo>
                    <a:pt x="6716" y="310"/>
                  </a:lnTo>
                  <a:cubicBezTo>
                    <a:pt x="6859" y="310"/>
                    <a:pt x="6978" y="429"/>
                    <a:pt x="6978" y="549"/>
                  </a:cubicBezTo>
                  <a:lnTo>
                    <a:pt x="6978" y="3382"/>
                  </a:lnTo>
                  <a:cubicBezTo>
                    <a:pt x="6978" y="3478"/>
                    <a:pt x="7050" y="3525"/>
                    <a:pt x="7121" y="3525"/>
                  </a:cubicBezTo>
                  <a:cubicBezTo>
                    <a:pt x="7216" y="3525"/>
                    <a:pt x="7288" y="3478"/>
                    <a:pt x="7288" y="3382"/>
                  </a:cubicBezTo>
                  <a:lnTo>
                    <a:pt x="7288" y="549"/>
                  </a:lnTo>
                  <a:cubicBezTo>
                    <a:pt x="7288" y="263"/>
                    <a:pt x="7026" y="1"/>
                    <a:pt x="6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919;p66"/>
            <p:cNvSpPr/>
            <p:nvPr/>
          </p:nvSpPr>
          <p:spPr>
            <a:xfrm>
              <a:off x="5529072" y="3076382"/>
              <a:ext cx="10468" cy="10435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43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920;p66"/>
            <p:cNvSpPr/>
            <p:nvPr/>
          </p:nvSpPr>
          <p:spPr>
            <a:xfrm>
              <a:off x="5566737" y="3076382"/>
              <a:ext cx="9660" cy="10435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cubicBezTo>
                    <a:pt x="215" y="310"/>
                    <a:pt x="287" y="238"/>
                    <a:pt x="287" y="143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921;p66"/>
            <p:cNvSpPr/>
            <p:nvPr/>
          </p:nvSpPr>
          <p:spPr>
            <a:xfrm>
              <a:off x="5482587" y="3263464"/>
              <a:ext cx="145916" cy="63045"/>
            </a:xfrm>
            <a:custGeom>
              <a:avLst/>
              <a:gdLst/>
              <a:ahLst/>
              <a:cxnLst/>
              <a:rect l="l" t="t" r="r" b="b"/>
              <a:pathLst>
                <a:path w="4335" h="1873" extrusionOk="0">
                  <a:moveTo>
                    <a:pt x="4180" y="0"/>
                  </a:moveTo>
                  <a:cubicBezTo>
                    <a:pt x="4152" y="0"/>
                    <a:pt x="4123" y="6"/>
                    <a:pt x="4097" y="15"/>
                  </a:cubicBezTo>
                  <a:lnTo>
                    <a:pt x="3311" y="539"/>
                  </a:lnTo>
                  <a:lnTo>
                    <a:pt x="3025" y="181"/>
                  </a:lnTo>
                  <a:cubicBezTo>
                    <a:pt x="2999" y="142"/>
                    <a:pt x="2958" y="124"/>
                    <a:pt x="2915" y="124"/>
                  </a:cubicBezTo>
                  <a:cubicBezTo>
                    <a:pt x="2880" y="124"/>
                    <a:pt x="2843" y="136"/>
                    <a:pt x="2811" y="158"/>
                  </a:cubicBezTo>
                  <a:lnTo>
                    <a:pt x="1501" y="1182"/>
                  </a:lnTo>
                  <a:lnTo>
                    <a:pt x="1191" y="943"/>
                  </a:lnTo>
                  <a:cubicBezTo>
                    <a:pt x="1159" y="922"/>
                    <a:pt x="1122" y="910"/>
                    <a:pt x="1087" y="910"/>
                  </a:cubicBezTo>
                  <a:cubicBezTo>
                    <a:pt x="1044" y="910"/>
                    <a:pt x="1003" y="928"/>
                    <a:pt x="977" y="967"/>
                  </a:cubicBezTo>
                  <a:cubicBezTo>
                    <a:pt x="929" y="1039"/>
                    <a:pt x="953" y="1134"/>
                    <a:pt x="1001" y="1182"/>
                  </a:cubicBezTo>
                  <a:lnTo>
                    <a:pt x="1263" y="1372"/>
                  </a:lnTo>
                  <a:lnTo>
                    <a:pt x="1072" y="1515"/>
                  </a:lnTo>
                  <a:lnTo>
                    <a:pt x="667" y="1158"/>
                  </a:lnTo>
                  <a:cubicBezTo>
                    <a:pt x="639" y="1130"/>
                    <a:pt x="603" y="1118"/>
                    <a:pt x="569" y="1118"/>
                  </a:cubicBezTo>
                  <a:cubicBezTo>
                    <a:pt x="544" y="1118"/>
                    <a:pt x="520" y="1124"/>
                    <a:pt x="501" y="1134"/>
                  </a:cubicBezTo>
                  <a:lnTo>
                    <a:pt x="96" y="1396"/>
                  </a:lnTo>
                  <a:cubicBezTo>
                    <a:pt x="24" y="1420"/>
                    <a:pt x="0" y="1515"/>
                    <a:pt x="48" y="1586"/>
                  </a:cubicBezTo>
                  <a:cubicBezTo>
                    <a:pt x="79" y="1633"/>
                    <a:pt x="129" y="1659"/>
                    <a:pt x="181" y="1659"/>
                  </a:cubicBezTo>
                  <a:cubicBezTo>
                    <a:pt x="209" y="1659"/>
                    <a:pt x="237" y="1651"/>
                    <a:pt x="262" y="1634"/>
                  </a:cubicBezTo>
                  <a:lnTo>
                    <a:pt x="548" y="1444"/>
                  </a:lnTo>
                  <a:lnTo>
                    <a:pt x="953" y="1825"/>
                  </a:lnTo>
                  <a:cubicBezTo>
                    <a:pt x="1001" y="1848"/>
                    <a:pt x="1024" y="1872"/>
                    <a:pt x="1072" y="1872"/>
                  </a:cubicBezTo>
                  <a:cubicBezTo>
                    <a:pt x="1096" y="1872"/>
                    <a:pt x="1120" y="1848"/>
                    <a:pt x="1167" y="1825"/>
                  </a:cubicBezTo>
                  <a:lnTo>
                    <a:pt x="1525" y="1563"/>
                  </a:lnTo>
                  <a:lnTo>
                    <a:pt x="1882" y="1825"/>
                  </a:lnTo>
                  <a:cubicBezTo>
                    <a:pt x="1906" y="1848"/>
                    <a:pt x="1953" y="1872"/>
                    <a:pt x="1977" y="1872"/>
                  </a:cubicBezTo>
                  <a:cubicBezTo>
                    <a:pt x="2001" y="1872"/>
                    <a:pt x="2049" y="1848"/>
                    <a:pt x="2072" y="1825"/>
                  </a:cubicBezTo>
                  <a:lnTo>
                    <a:pt x="2715" y="1348"/>
                  </a:lnTo>
                  <a:lnTo>
                    <a:pt x="4120" y="1801"/>
                  </a:lnTo>
                  <a:cubicBezTo>
                    <a:pt x="4143" y="1806"/>
                    <a:pt x="4164" y="1809"/>
                    <a:pt x="4184" y="1809"/>
                  </a:cubicBezTo>
                  <a:cubicBezTo>
                    <a:pt x="4247" y="1809"/>
                    <a:pt x="4293" y="1778"/>
                    <a:pt x="4311" y="1706"/>
                  </a:cubicBezTo>
                  <a:cubicBezTo>
                    <a:pt x="4335" y="1634"/>
                    <a:pt x="4311" y="1563"/>
                    <a:pt x="4216" y="1515"/>
                  </a:cubicBezTo>
                  <a:lnTo>
                    <a:pt x="2739" y="1039"/>
                  </a:lnTo>
                  <a:cubicBezTo>
                    <a:pt x="2719" y="1029"/>
                    <a:pt x="2700" y="1023"/>
                    <a:pt x="2680" y="1023"/>
                  </a:cubicBezTo>
                  <a:cubicBezTo>
                    <a:pt x="2652" y="1023"/>
                    <a:pt x="2624" y="1035"/>
                    <a:pt x="2596" y="1063"/>
                  </a:cubicBezTo>
                  <a:lnTo>
                    <a:pt x="1977" y="1539"/>
                  </a:lnTo>
                  <a:lnTo>
                    <a:pt x="1763" y="1372"/>
                  </a:lnTo>
                  <a:lnTo>
                    <a:pt x="2882" y="491"/>
                  </a:lnTo>
                  <a:lnTo>
                    <a:pt x="3144" y="824"/>
                  </a:lnTo>
                  <a:cubicBezTo>
                    <a:pt x="3174" y="870"/>
                    <a:pt x="3224" y="886"/>
                    <a:pt x="3274" y="886"/>
                  </a:cubicBezTo>
                  <a:cubicBezTo>
                    <a:pt x="3303" y="886"/>
                    <a:pt x="3332" y="881"/>
                    <a:pt x="3358" y="872"/>
                  </a:cubicBezTo>
                  <a:lnTo>
                    <a:pt x="4263" y="277"/>
                  </a:lnTo>
                  <a:cubicBezTo>
                    <a:pt x="4311" y="229"/>
                    <a:pt x="4335" y="134"/>
                    <a:pt x="4287" y="62"/>
                  </a:cubicBezTo>
                  <a:cubicBezTo>
                    <a:pt x="4272" y="17"/>
                    <a:pt x="4228" y="0"/>
                    <a:pt x="4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922;p66"/>
            <p:cNvSpPr/>
            <p:nvPr/>
          </p:nvSpPr>
          <p:spPr>
            <a:xfrm>
              <a:off x="5480198" y="3338492"/>
              <a:ext cx="147498" cy="10435"/>
            </a:xfrm>
            <a:custGeom>
              <a:avLst/>
              <a:gdLst/>
              <a:ahLst/>
              <a:cxnLst/>
              <a:rect l="l" t="t" r="r" b="b"/>
              <a:pathLst>
                <a:path w="4382" h="310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9"/>
                    <a:pt x="71" y="310"/>
                    <a:pt x="143" y="310"/>
                  </a:cubicBezTo>
                  <a:lnTo>
                    <a:pt x="4239" y="310"/>
                  </a:lnTo>
                  <a:cubicBezTo>
                    <a:pt x="4334" y="310"/>
                    <a:pt x="4382" y="239"/>
                    <a:pt x="4382" y="167"/>
                  </a:cubicBezTo>
                  <a:cubicBezTo>
                    <a:pt x="4382" y="72"/>
                    <a:pt x="4334" y="0"/>
                    <a:pt x="4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923;p66"/>
            <p:cNvSpPr/>
            <p:nvPr/>
          </p:nvSpPr>
          <p:spPr>
            <a:xfrm>
              <a:off x="5483395" y="3273562"/>
              <a:ext cx="16864" cy="9660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39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924;p66"/>
            <p:cNvSpPr/>
            <p:nvPr/>
          </p:nvSpPr>
          <p:spPr>
            <a:xfrm>
              <a:off x="5483395" y="3257540"/>
              <a:ext cx="16864" cy="9627"/>
            </a:xfrm>
            <a:custGeom>
              <a:avLst/>
              <a:gdLst/>
              <a:ahLst/>
              <a:cxnLst/>
              <a:rect l="l" t="t" r="r" b="b"/>
              <a:pathLst>
                <a:path w="50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14"/>
                    <a:pt x="500" y="143"/>
                  </a:cubicBezTo>
                  <a:cubicBezTo>
                    <a:pt x="500" y="48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925;p66"/>
            <p:cNvSpPr/>
            <p:nvPr/>
          </p:nvSpPr>
          <p:spPr>
            <a:xfrm>
              <a:off x="5480198" y="3232665"/>
              <a:ext cx="147498" cy="9660"/>
            </a:xfrm>
            <a:custGeom>
              <a:avLst/>
              <a:gdLst/>
              <a:ahLst/>
              <a:cxnLst/>
              <a:rect l="l" t="t" r="r" b="b"/>
              <a:pathLst>
                <a:path w="4382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15"/>
                    <a:pt x="71" y="287"/>
                    <a:pt x="143" y="287"/>
                  </a:cubicBezTo>
                  <a:lnTo>
                    <a:pt x="4239" y="287"/>
                  </a:lnTo>
                  <a:cubicBezTo>
                    <a:pt x="4334" y="287"/>
                    <a:pt x="4382" y="215"/>
                    <a:pt x="4382" y="144"/>
                  </a:cubicBezTo>
                  <a:cubicBezTo>
                    <a:pt x="4382" y="72"/>
                    <a:pt x="4334" y="1"/>
                    <a:pt x="4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926;p66"/>
            <p:cNvSpPr/>
            <p:nvPr/>
          </p:nvSpPr>
          <p:spPr>
            <a:xfrm>
              <a:off x="5548325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43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927;p66"/>
            <p:cNvSpPr/>
            <p:nvPr/>
          </p:nvSpPr>
          <p:spPr>
            <a:xfrm>
              <a:off x="5565155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3" y="1"/>
                  </a:moveTo>
                  <a:cubicBezTo>
                    <a:pt x="48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48" y="382"/>
                    <a:pt x="143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928;p66"/>
            <p:cNvSpPr/>
            <p:nvPr/>
          </p:nvSpPr>
          <p:spPr>
            <a:xfrm>
              <a:off x="5581178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929;p66"/>
            <p:cNvSpPr/>
            <p:nvPr/>
          </p:nvSpPr>
          <p:spPr>
            <a:xfrm>
              <a:off x="5597200" y="3134883"/>
              <a:ext cx="10468" cy="12858"/>
            </a:xfrm>
            <a:custGeom>
              <a:avLst/>
              <a:gdLst/>
              <a:ahLst/>
              <a:cxnLst/>
              <a:rect l="l" t="t" r="r" b="b"/>
              <a:pathLst>
                <a:path w="311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39" y="382"/>
                    <a:pt x="311" y="310"/>
                    <a:pt x="311" y="239"/>
                  </a:cubicBezTo>
                  <a:lnTo>
                    <a:pt x="311" y="143"/>
                  </a:lnTo>
                  <a:cubicBezTo>
                    <a:pt x="311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930;p66"/>
            <p:cNvSpPr/>
            <p:nvPr/>
          </p:nvSpPr>
          <p:spPr>
            <a:xfrm>
              <a:off x="5613256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67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931;p66"/>
            <p:cNvSpPr/>
            <p:nvPr/>
          </p:nvSpPr>
          <p:spPr>
            <a:xfrm>
              <a:off x="5572359" y="3157334"/>
              <a:ext cx="51332" cy="10435"/>
            </a:xfrm>
            <a:custGeom>
              <a:avLst/>
              <a:gdLst/>
              <a:ahLst/>
              <a:cxnLst/>
              <a:rect l="l" t="t" r="r" b="b"/>
              <a:pathLst>
                <a:path w="1525" h="310" extrusionOk="0">
                  <a:moveTo>
                    <a:pt x="144" y="0"/>
                  </a:moveTo>
                  <a:cubicBezTo>
                    <a:pt x="48" y="0"/>
                    <a:pt x="1" y="72"/>
                    <a:pt x="1" y="167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382" y="310"/>
                  </a:lnTo>
                  <a:cubicBezTo>
                    <a:pt x="1453" y="310"/>
                    <a:pt x="1525" y="239"/>
                    <a:pt x="1525" y="167"/>
                  </a:cubicBezTo>
                  <a:cubicBezTo>
                    <a:pt x="1525" y="72"/>
                    <a:pt x="1453" y="0"/>
                    <a:pt x="1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932;p66"/>
            <p:cNvSpPr/>
            <p:nvPr/>
          </p:nvSpPr>
          <p:spPr>
            <a:xfrm>
              <a:off x="5536309" y="3186988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3"/>
                  </a:cubicBezTo>
                  <a:cubicBezTo>
                    <a:pt x="0" y="215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1"/>
                    <a:pt x="2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933;p66"/>
            <p:cNvSpPr/>
            <p:nvPr/>
          </p:nvSpPr>
          <p:spPr>
            <a:xfrm>
              <a:off x="5536309" y="3204626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9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0"/>
                    <a:pt x="2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934;p66"/>
            <p:cNvSpPr/>
            <p:nvPr/>
          </p:nvSpPr>
          <p:spPr>
            <a:xfrm>
              <a:off x="5483395" y="312606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286"/>
                  </a:moveTo>
                  <a:cubicBezTo>
                    <a:pt x="858" y="286"/>
                    <a:pt x="881" y="310"/>
                    <a:pt x="881" y="334"/>
                  </a:cubicBezTo>
                  <a:lnTo>
                    <a:pt x="881" y="810"/>
                  </a:lnTo>
                  <a:cubicBezTo>
                    <a:pt x="881" y="834"/>
                    <a:pt x="858" y="858"/>
                    <a:pt x="834" y="858"/>
                  </a:cubicBezTo>
                  <a:lnTo>
                    <a:pt x="358" y="858"/>
                  </a:lnTo>
                  <a:cubicBezTo>
                    <a:pt x="310" y="858"/>
                    <a:pt x="310" y="858"/>
                    <a:pt x="310" y="810"/>
                  </a:cubicBezTo>
                  <a:lnTo>
                    <a:pt x="310" y="334"/>
                  </a:lnTo>
                  <a:cubicBezTo>
                    <a:pt x="310" y="310"/>
                    <a:pt x="310" y="286"/>
                    <a:pt x="358" y="286"/>
                  </a:cubicBezTo>
                  <a:close/>
                  <a:moveTo>
                    <a:pt x="358" y="1"/>
                  </a:moveTo>
                  <a:cubicBezTo>
                    <a:pt x="167" y="1"/>
                    <a:pt x="0" y="143"/>
                    <a:pt x="0" y="334"/>
                  </a:cubicBezTo>
                  <a:lnTo>
                    <a:pt x="0" y="810"/>
                  </a:lnTo>
                  <a:cubicBezTo>
                    <a:pt x="0" y="1001"/>
                    <a:pt x="167" y="1168"/>
                    <a:pt x="358" y="1168"/>
                  </a:cubicBezTo>
                  <a:lnTo>
                    <a:pt x="834" y="1168"/>
                  </a:lnTo>
                  <a:cubicBezTo>
                    <a:pt x="1024" y="1168"/>
                    <a:pt x="1167" y="1001"/>
                    <a:pt x="1167" y="810"/>
                  </a:cubicBezTo>
                  <a:lnTo>
                    <a:pt x="1167" y="334"/>
                  </a:lnTo>
                  <a:cubicBezTo>
                    <a:pt x="1167" y="143"/>
                    <a:pt x="1024" y="1"/>
                    <a:pt x="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935;p66"/>
            <p:cNvSpPr/>
            <p:nvPr/>
          </p:nvSpPr>
          <p:spPr>
            <a:xfrm>
              <a:off x="5483395" y="3174972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310"/>
                  </a:moveTo>
                  <a:cubicBezTo>
                    <a:pt x="858" y="310"/>
                    <a:pt x="881" y="334"/>
                    <a:pt x="881" y="358"/>
                  </a:cubicBezTo>
                  <a:lnTo>
                    <a:pt x="881" y="834"/>
                  </a:lnTo>
                  <a:cubicBezTo>
                    <a:pt x="881" y="858"/>
                    <a:pt x="858" y="881"/>
                    <a:pt x="834" y="881"/>
                  </a:cubicBezTo>
                  <a:lnTo>
                    <a:pt x="358" y="881"/>
                  </a:lnTo>
                  <a:cubicBezTo>
                    <a:pt x="310" y="881"/>
                    <a:pt x="310" y="858"/>
                    <a:pt x="310" y="834"/>
                  </a:cubicBezTo>
                  <a:lnTo>
                    <a:pt x="310" y="358"/>
                  </a:lnTo>
                  <a:cubicBezTo>
                    <a:pt x="310" y="334"/>
                    <a:pt x="310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67" y="1167"/>
                    <a:pt x="358" y="1167"/>
                  </a:cubicBezTo>
                  <a:lnTo>
                    <a:pt x="834" y="1167"/>
                  </a:lnTo>
                  <a:cubicBezTo>
                    <a:pt x="1024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24" y="0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hlinkClick r:id="rId3"/>
          </p:cNvPr>
          <p:cNvSpPr/>
          <p:nvPr/>
        </p:nvSpPr>
        <p:spPr>
          <a:xfrm>
            <a:off x="2023837" y="1128049"/>
            <a:ext cx="1071420" cy="57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Rectangle 310">
            <a:hlinkClick r:id="rId4"/>
          </p:cNvPr>
          <p:cNvSpPr/>
          <p:nvPr/>
        </p:nvSpPr>
        <p:spPr>
          <a:xfrm>
            <a:off x="1718320" y="2130553"/>
            <a:ext cx="1683393" cy="892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2" name="Rectangle 311">
            <a:hlinkClick r:id="rId5"/>
          </p:cNvPr>
          <p:cNvSpPr/>
          <p:nvPr/>
        </p:nvSpPr>
        <p:spPr>
          <a:xfrm>
            <a:off x="1833917" y="3183799"/>
            <a:ext cx="1645394" cy="1108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" name="Rectangle 312">
            <a:hlinkClick r:id="rId6"/>
          </p:cNvPr>
          <p:cNvSpPr/>
          <p:nvPr/>
        </p:nvSpPr>
        <p:spPr>
          <a:xfrm>
            <a:off x="6945700" y="1053672"/>
            <a:ext cx="1485200" cy="587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hlinkClick r:id="rId7"/>
          </p:cNvPr>
          <p:cNvSpPr/>
          <p:nvPr/>
        </p:nvSpPr>
        <p:spPr>
          <a:xfrm>
            <a:off x="6965515" y="2091228"/>
            <a:ext cx="1481799" cy="78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>
            <a:hlinkClick r:id="rId8"/>
          </p:cNvPr>
          <p:cNvSpPr/>
          <p:nvPr/>
        </p:nvSpPr>
        <p:spPr>
          <a:xfrm>
            <a:off x="6965515" y="3309947"/>
            <a:ext cx="1481799" cy="559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5923;p75"/>
          <p:cNvGrpSpPr/>
          <p:nvPr/>
        </p:nvGrpSpPr>
        <p:grpSpPr>
          <a:xfrm>
            <a:off x="1008935" y="1470798"/>
            <a:ext cx="4938395" cy="3559668"/>
            <a:chOff x="235800" y="830650"/>
            <a:chExt cx="6978450" cy="4588844"/>
          </a:xfrm>
          <a:solidFill>
            <a:schemeClr val="accent5">
              <a:lumMod val="75000"/>
            </a:schemeClr>
          </a:solidFill>
        </p:grpSpPr>
        <p:sp>
          <p:nvSpPr>
            <p:cNvPr id="189" name="Google Shape;5924;p7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925;p7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926;p7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27;p7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8;p7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29;p7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Data Overview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253" name="Google Shape;1253;p41"/>
          <p:cNvGraphicFramePr/>
          <p:nvPr>
            <p:extLst>
              <p:ext uri="{D42A27DB-BD31-4B8C-83A1-F6EECF244321}">
                <p14:modId xmlns:p14="http://schemas.microsoft.com/office/powerpoint/2010/main" val="4281708511"/>
              </p:ext>
            </p:extLst>
          </p:nvPr>
        </p:nvGraphicFramePr>
        <p:xfrm>
          <a:off x="151841" y="991648"/>
          <a:ext cx="2895973" cy="143690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01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NCDC</a:t>
                      </a:r>
                      <a:r>
                        <a:rPr lang="en-GB" sz="1600" b="1" baseline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Dataset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Confirmed Cases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Admitted Cases 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</a:t>
                      </a:r>
                      <a:r>
                        <a:rPr lang="en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of Discharged Cases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No. of Deaths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4" name="Google Shape;1253;p41"/>
          <p:cNvGraphicFramePr/>
          <p:nvPr>
            <p:extLst>
              <p:ext uri="{D42A27DB-BD31-4B8C-83A1-F6EECF244321}">
                <p14:modId xmlns:p14="http://schemas.microsoft.com/office/powerpoint/2010/main" val="3109370372"/>
              </p:ext>
            </p:extLst>
          </p:nvPr>
        </p:nvGraphicFramePr>
        <p:xfrm>
          <a:off x="151841" y="2647382"/>
          <a:ext cx="2880525" cy="1077675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Josh Hopkins Global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Confirmed Cases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Recovered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Cases 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Global Daily Death </a:t>
                      </a:r>
                      <a:r>
                        <a:rPr lang="en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Cases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5" name="Google Shape;1253;p41"/>
          <p:cNvGraphicFramePr/>
          <p:nvPr>
            <p:extLst>
              <p:ext uri="{D42A27DB-BD31-4B8C-83A1-F6EECF244321}">
                <p14:modId xmlns:p14="http://schemas.microsoft.com/office/powerpoint/2010/main" val="2037923503"/>
              </p:ext>
            </p:extLst>
          </p:nvPr>
        </p:nvGraphicFramePr>
        <p:xfrm>
          <a:off x="151840" y="3943891"/>
          <a:ext cx="2880525" cy="73152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5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GDP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Initial Budget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16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Revised Budget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Google Shape;1253;p41"/>
          <p:cNvGraphicFramePr/>
          <p:nvPr>
            <p:extLst>
              <p:ext uri="{D42A27DB-BD31-4B8C-83A1-F6EECF244321}">
                <p14:modId xmlns:p14="http://schemas.microsoft.com/office/powerpoint/2010/main" val="3296552921"/>
              </p:ext>
            </p:extLst>
          </p:nvPr>
        </p:nvGraphicFramePr>
        <p:xfrm>
          <a:off x="3196670" y="991648"/>
          <a:ext cx="2750660" cy="3592250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063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10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COVID </a:t>
                      </a:r>
                      <a:r>
                        <a:rPr lang="en-GB" sz="1600" b="1" baseline="0" dirty="0" err="1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-ability Index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Overall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CCVI Index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Epidemiological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Fragility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Health System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39896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Population Density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7537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Socio-Economic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3161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Transport Availability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859796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Acute IHR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523305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Region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6677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Population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761056"/>
                  </a:ext>
                </a:extLst>
              </a:tr>
            </a:tbl>
          </a:graphicData>
        </a:graphic>
      </p:graphicFrame>
      <p:graphicFrame>
        <p:nvGraphicFramePr>
          <p:cNvPr id="177" name="Google Shape;1253;p41"/>
          <p:cNvGraphicFramePr/>
          <p:nvPr>
            <p:extLst>
              <p:ext uri="{D42A27DB-BD31-4B8C-83A1-F6EECF244321}">
                <p14:modId xmlns:p14="http://schemas.microsoft.com/office/powerpoint/2010/main" val="1834815183"/>
              </p:ext>
            </p:extLst>
          </p:nvPr>
        </p:nvGraphicFramePr>
        <p:xfrm>
          <a:off x="6096186" y="991648"/>
          <a:ext cx="2880525" cy="2514575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10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25"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Nigeria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Budget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2014</a:t>
                      </a:r>
                      <a:r>
                        <a:rPr lang="en-GB" sz="1050" baseline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2015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2016</a:t>
                      </a:r>
                      <a:r>
                        <a:rPr lang="en-GB" sz="1050" baseline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2017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42203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2018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7363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867094"/>
                  </a:ext>
                </a:extLst>
              </a:tr>
              <a:tr h="3592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2020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Q1 – Q4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095926"/>
                  </a:ext>
                </a:extLst>
              </a:tr>
            </a:tbl>
          </a:graphicData>
        </a:graphic>
      </p:graphicFrame>
      <p:graphicFrame>
        <p:nvGraphicFramePr>
          <p:cNvPr id="179" name="Google Shape;1253;p41"/>
          <p:cNvGraphicFramePr/>
          <p:nvPr>
            <p:extLst>
              <p:ext uri="{D42A27DB-BD31-4B8C-83A1-F6EECF244321}">
                <p14:modId xmlns:p14="http://schemas.microsoft.com/office/powerpoint/2010/main" val="1312763852"/>
              </p:ext>
            </p:extLst>
          </p:nvPr>
        </p:nvGraphicFramePr>
        <p:xfrm>
          <a:off x="6096185" y="3692370"/>
          <a:ext cx="2880525" cy="983041"/>
        </p:xfrm>
        <a:graphic>
          <a:graphicData uri="http://schemas.openxmlformats.org/drawingml/2006/table">
            <a:tbl>
              <a:tblPr>
                <a:noFill/>
                <a:tableStyleId>{46B12809-0096-46EB-9972-E8CDC4D4E05B}</a:tableStyleId>
              </a:tblPr>
              <a:tblGrid>
                <a:gridCol w="153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WHO Vaccination</a:t>
                      </a:r>
                      <a:r>
                        <a:rPr lang="en-GB" sz="16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</a:t>
                      </a:r>
                      <a:endParaRPr sz="16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Daily</a:t>
                      </a:r>
                      <a:r>
                        <a:rPr lang="en-GB" sz="1050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Vaccinations</a:t>
                      </a:r>
                      <a:endParaRPr sz="105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5" name="Google Shape;7579;p75"/>
          <p:cNvSpPr/>
          <p:nvPr/>
        </p:nvSpPr>
        <p:spPr>
          <a:xfrm>
            <a:off x="3433842" y="3338622"/>
            <a:ext cx="138698" cy="21469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689045" y="2085863"/>
            <a:ext cx="6688267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Cleaning</a:t>
            </a:r>
            <a:endParaRPr dirty="0"/>
          </a:p>
        </p:txBody>
      </p:sp>
      <p:sp>
        <p:nvSpPr>
          <p:cNvPr id="1879" name="Google Shape;1879;p4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1450417" y="82286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6516917" y="3862023"/>
            <a:ext cx="947642" cy="914426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410167" y="4203111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5043892" y="482019"/>
            <a:ext cx="1329353" cy="1280196"/>
            <a:chOff x="4464792" y="1820248"/>
            <a:chExt cx="947642" cy="914426"/>
          </a:xfrm>
        </p:grpSpPr>
        <p:sp>
          <p:nvSpPr>
            <p:cNvPr id="2018" name="Google Shape;201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9" name="Google Shape;201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0" name="Google Shape;202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7401367" y="-328237"/>
            <a:ext cx="2059068" cy="2644025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3"/>
          <p:cNvSpPr/>
          <p:nvPr/>
        </p:nvSpPr>
        <p:spPr>
          <a:xfrm>
            <a:off x="367956" y="1571091"/>
            <a:ext cx="345144" cy="33753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 Cleaning</a:t>
            </a:r>
            <a:endParaRPr dirty="0"/>
          </a:p>
        </p:txBody>
      </p:sp>
      <p:sp>
        <p:nvSpPr>
          <p:cNvPr id="1470" name="Google Shape;1470;p43"/>
          <p:cNvSpPr txBox="1">
            <a:spLocks noGrp="1"/>
          </p:cNvSpPr>
          <p:nvPr>
            <p:ph type="subTitle" idx="6"/>
          </p:nvPr>
        </p:nvSpPr>
        <p:spPr>
          <a:xfrm>
            <a:off x="375212" y="1542929"/>
            <a:ext cx="432741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Cleaning NCDC Data involved:</a:t>
            </a:r>
            <a:endParaRPr dirty="0"/>
          </a:p>
        </p:txBody>
      </p:sp>
      <p:sp>
        <p:nvSpPr>
          <p:cNvPr id="79" name="Google Shape;1463;p43"/>
          <p:cNvSpPr/>
          <p:nvPr/>
        </p:nvSpPr>
        <p:spPr>
          <a:xfrm>
            <a:off x="367956" y="3065472"/>
            <a:ext cx="345144" cy="33753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470;p43"/>
          <p:cNvSpPr txBox="1">
            <a:spLocks noGrp="1"/>
          </p:cNvSpPr>
          <p:nvPr>
            <p:ph type="subTitle" idx="6"/>
          </p:nvPr>
        </p:nvSpPr>
        <p:spPr>
          <a:xfrm>
            <a:off x="367955" y="3037310"/>
            <a:ext cx="604735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Cleaning Josh Hopkins Global Data involved:      </a:t>
            </a:r>
            <a:endParaRPr dirty="0"/>
          </a:p>
        </p:txBody>
      </p:sp>
      <p:sp>
        <p:nvSpPr>
          <p:cNvPr id="84" name="Google Shape;1469;p43"/>
          <p:cNvSpPr txBox="1">
            <a:spLocks noGrp="1"/>
          </p:cNvSpPr>
          <p:nvPr>
            <p:ph type="subTitle" idx="5"/>
          </p:nvPr>
        </p:nvSpPr>
        <p:spPr>
          <a:xfrm>
            <a:off x="858242" y="2015769"/>
            <a:ext cx="7572658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 smtClean="0"/>
              <a:t>Renaming columns to a more appropriate description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 smtClean="0"/>
              <a:t>Removing ‘coma’ from numerical columns like No. of Cases (Lab Confirmed)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 smtClean="0"/>
              <a:t>Conversion of columns to the appropriate datatype</a:t>
            </a:r>
          </a:p>
        </p:txBody>
      </p:sp>
      <p:sp>
        <p:nvSpPr>
          <p:cNvPr id="85" name="Google Shape;1469;p43"/>
          <p:cNvSpPr txBox="1">
            <a:spLocks noGrp="1"/>
          </p:cNvSpPr>
          <p:nvPr>
            <p:ph type="subTitle" idx="5"/>
          </p:nvPr>
        </p:nvSpPr>
        <p:spPr>
          <a:xfrm>
            <a:off x="858242" y="3510151"/>
            <a:ext cx="7572658" cy="54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 smtClean="0"/>
              <a:t>Selecting only the data point for Nigeria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 smtClean="0"/>
              <a:t>Dropping ‘Province/State’, ‘Country/Region’, ‘</a:t>
            </a:r>
            <a:r>
              <a:rPr lang="en-GB" dirty="0" err="1" smtClean="0"/>
              <a:t>Lat</a:t>
            </a:r>
            <a:r>
              <a:rPr lang="en-GB" dirty="0" smtClean="0"/>
              <a:t>’ and ‘Long’ columns</a:t>
            </a:r>
          </a:p>
        </p:txBody>
      </p:sp>
      <p:grpSp>
        <p:nvGrpSpPr>
          <p:cNvPr id="87" name="Google Shape;4239;p66"/>
          <p:cNvGrpSpPr/>
          <p:nvPr/>
        </p:nvGrpSpPr>
        <p:grpSpPr>
          <a:xfrm rot="13905581">
            <a:off x="7191829" y="271577"/>
            <a:ext cx="914400" cy="840695"/>
            <a:chOff x="6088602" y="2419069"/>
            <a:chExt cx="303815" cy="341514"/>
          </a:xfrm>
        </p:grpSpPr>
        <p:sp>
          <p:nvSpPr>
            <p:cNvPr id="88" name="Google Shape;4240;p66"/>
            <p:cNvSpPr/>
            <p:nvPr/>
          </p:nvSpPr>
          <p:spPr>
            <a:xfrm>
              <a:off x="6250507" y="2424690"/>
              <a:ext cx="137131" cy="330272"/>
            </a:xfrm>
            <a:custGeom>
              <a:avLst/>
              <a:gdLst/>
              <a:ahLst/>
              <a:cxnLst/>
              <a:rect l="l" t="t" r="r" b="b"/>
              <a:pathLst>
                <a:path w="4074" h="9812" extrusionOk="0">
                  <a:moveTo>
                    <a:pt x="2096" y="0"/>
                  </a:moveTo>
                  <a:cubicBezTo>
                    <a:pt x="1882" y="0"/>
                    <a:pt x="1692" y="167"/>
                    <a:pt x="1692" y="381"/>
                  </a:cubicBezTo>
                  <a:lnTo>
                    <a:pt x="1692" y="810"/>
                  </a:lnTo>
                  <a:cubicBezTo>
                    <a:pt x="1692" y="595"/>
                    <a:pt x="1525" y="429"/>
                    <a:pt x="1311" y="429"/>
                  </a:cubicBezTo>
                  <a:cubicBezTo>
                    <a:pt x="1096" y="429"/>
                    <a:pt x="906" y="595"/>
                    <a:pt x="906" y="810"/>
                  </a:cubicBezTo>
                  <a:lnTo>
                    <a:pt x="906" y="2596"/>
                  </a:lnTo>
                  <a:cubicBezTo>
                    <a:pt x="906" y="2358"/>
                    <a:pt x="691" y="2143"/>
                    <a:pt x="453" y="2143"/>
                  </a:cubicBezTo>
                  <a:cubicBezTo>
                    <a:pt x="191" y="2143"/>
                    <a:pt x="1" y="2358"/>
                    <a:pt x="1" y="2620"/>
                  </a:cubicBezTo>
                  <a:lnTo>
                    <a:pt x="1" y="4430"/>
                  </a:lnTo>
                  <a:cubicBezTo>
                    <a:pt x="1" y="4596"/>
                    <a:pt x="48" y="4763"/>
                    <a:pt x="144" y="4906"/>
                  </a:cubicBezTo>
                  <a:lnTo>
                    <a:pt x="1263" y="6406"/>
                  </a:lnTo>
                  <a:lnTo>
                    <a:pt x="1049" y="9812"/>
                  </a:lnTo>
                  <a:lnTo>
                    <a:pt x="3787" y="9812"/>
                  </a:lnTo>
                  <a:lnTo>
                    <a:pt x="3668" y="6406"/>
                  </a:lnTo>
                  <a:lnTo>
                    <a:pt x="3883" y="5811"/>
                  </a:lnTo>
                  <a:cubicBezTo>
                    <a:pt x="4025" y="5430"/>
                    <a:pt x="4073" y="5049"/>
                    <a:pt x="4073" y="4668"/>
                  </a:cubicBezTo>
                  <a:lnTo>
                    <a:pt x="4073" y="1429"/>
                  </a:lnTo>
                  <a:cubicBezTo>
                    <a:pt x="4073" y="1215"/>
                    <a:pt x="3906" y="1024"/>
                    <a:pt x="3692" y="1024"/>
                  </a:cubicBezTo>
                  <a:cubicBezTo>
                    <a:pt x="3478" y="1024"/>
                    <a:pt x="3287" y="1215"/>
                    <a:pt x="3287" y="1429"/>
                  </a:cubicBezTo>
                  <a:lnTo>
                    <a:pt x="3287" y="595"/>
                  </a:lnTo>
                  <a:cubicBezTo>
                    <a:pt x="3287" y="381"/>
                    <a:pt x="3120" y="191"/>
                    <a:pt x="2882" y="191"/>
                  </a:cubicBezTo>
                  <a:cubicBezTo>
                    <a:pt x="2668" y="191"/>
                    <a:pt x="2501" y="357"/>
                    <a:pt x="2501" y="595"/>
                  </a:cubicBezTo>
                  <a:lnTo>
                    <a:pt x="2501" y="381"/>
                  </a:lnTo>
                  <a:cubicBezTo>
                    <a:pt x="2501" y="167"/>
                    <a:pt x="2311" y="0"/>
                    <a:pt x="2096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41;p66"/>
            <p:cNvSpPr/>
            <p:nvPr/>
          </p:nvSpPr>
          <p:spPr>
            <a:xfrm>
              <a:off x="6353136" y="2459158"/>
              <a:ext cx="34501" cy="295804"/>
            </a:xfrm>
            <a:custGeom>
              <a:avLst/>
              <a:gdLst/>
              <a:ahLst/>
              <a:cxnLst/>
              <a:rect l="l" t="t" r="r" b="b"/>
              <a:pathLst>
                <a:path w="1025" h="8788" extrusionOk="0">
                  <a:moveTo>
                    <a:pt x="643" y="0"/>
                  </a:moveTo>
                  <a:cubicBezTo>
                    <a:pt x="500" y="0"/>
                    <a:pt x="405" y="72"/>
                    <a:pt x="333" y="167"/>
                  </a:cubicBezTo>
                  <a:cubicBezTo>
                    <a:pt x="381" y="214"/>
                    <a:pt x="405" y="310"/>
                    <a:pt x="405" y="405"/>
                  </a:cubicBezTo>
                  <a:lnTo>
                    <a:pt x="405" y="3644"/>
                  </a:lnTo>
                  <a:cubicBezTo>
                    <a:pt x="405" y="4025"/>
                    <a:pt x="357" y="4406"/>
                    <a:pt x="214" y="4787"/>
                  </a:cubicBezTo>
                  <a:lnTo>
                    <a:pt x="0" y="5382"/>
                  </a:lnTo>
                  <a:lnTo>
                    <a:pt x="119" y="8788"/>
                  </a:lnTo>
                  <a:lnTo>
                    <a:pt x="738" y="8788"/>
                  </a:lnTo>
                  <a:lnTo>
                    <a:pt x="619" y="5382"/>
                  </a:lnTo>
                  <a:lnTo>
                    <a:pt x="834" y="4787"/>
                  </a:lnTo>
                  <a:cubicBezTo>
                    <a:pt x="953" y="4430"/>
                    <a:pt x="1024" y="4025"/>
                    <a:pt x="1024" y="3644"/>
                  </a:cubicBezTo>
                  <a:lnTo>
                    <a:pt x="1024" y="405"/>
                  </a:lnTo>
                  <a:cubicBezTo>
                    <a:pt x="1024" y="191"/>
                    <a:pt x="857" y="0"/>
                    <a:pt x="643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42;p66"/>
            <p:cNvSpPr/>
            <p:nvPr/>
          </p:nvSpPr>
          <p:spPr>
            <a:xfrm>
              <a:off x="6094190" y="2424690"/>
              <a:ext cx="137131" cy="330272"/>
            </a:xfrm>
            <a:custGeom>
              <a:avLst/>
              <a:gdLst/>
              <a:ahLst/>
              <a:cxnLst/>
              <a:rect l="l" t="t" r="r" b="b"/>
              <a:pathLst>
                <a:path w="4074" h="9812" extrusionOk="0">
                  <a:moveTo>
                    <a:pt x="1978" y="0"/>
                  </a:moveTo>
                  <a:cubicBezTo>
                    <a:pt x="1763" y="0"/>
                    <a:pt x="1573" y="167"/>
                    <a:pt x="1573" y="381"/>
                  </a:cubicBezTo>
                  <a:lnTo>
                    <a:pt x="1573" y="595"/>
                  </a:lnTo>
                  <a:cubicBezTo>
                    <a:pt x="1573" y="357"/>
                    <a:pt x="1406" y="191"/>
                    <a:pt x="1192" y="191"/>
                  </a:cubicBezTo>
                  <a:cubicBezTo>
                    <a:pt x="954" y="191"/>
                    <a:pt x="787" y="381"/>
                    <a:pt x="787" y="595"/>
                  </a:cubicBezTo>
                  <a:lnTo>
                    <a:pt x="787" y="1429"/>
                  </a:lnTo>
                  <a:cubicBezTo>
                    <a:pt x="787" y="1215"/>
                    <a:pt x="620" y="1024"/>
                    <a:pt x="382" y="1024"/>
                  </a:cubicBezTo>
                  <a:cubicBezTo>
                    <a:pt x="168" y="1024"/>
                    <a:pt x="1" y="1215"/>
                    <a:pt x="1" y="1429"/>
                  </a:cubicBezTo>
                  <a:lnTo>
                    <a:pt x="1" y="4668"/>
                  </a:lnTo>
                  <a:cubicBezTo>
                    <a:pt x="1" y="5049"/>
                    <a:pt x="72" y="5430"/>
                    <a:pt x="191" y="5811"/>
                  </a:cubicBezTo>
                  <a:lnTo>
                    <a:pt x="406" y="6406"/>
                  </a:lnTo>
                  <a:lnTo>
                    <a:pt x="287" y="9812"/>
                  </a:lnTo>
                  <a:lnTo>
                    <a:pt x="3025" y="9812"/>
                  </a:lnTo>
                  <a:lnTo>
                    <a:pt x="2811" y="6406"/>
                  </a:lnTo>
                  <a:lnTo>
                    <a:pt x="3930" y="4906"/>
                  </a:lnTo>
                  <a:cubicBezTo>
                    <a:pt x="4026" y="4763"/>
                    <a:pt x="4073" y="4596"/>
                    <a:pt x="4073" y="4430"/>
                  </a:cubicBezTo>
                  <a:lnTo>
                    <a:pt x="4073" y="2620"/>
                  </a:lnTo>
                  <a:cubicBezTo>
                    <a:pt x="4073" y="2358"/>
                    <a:pt x="3883" y="2143"/>
                    <a:pt x="3621" y="2143"/>
                  </a:cubicBezTo>
                  <a:cubicBezTo>
                    <a:pt x="3383" y="2143"/>
                    <a:pt x="3168" y="2358"/>
                    <a:pt x="3168" y="2596"/>
                  </a:cubicBezTo>
                  <a:lnTo>
                    <a:pt x="3168" y="810"/>
                  </a:lnTo>
                  <a:cubicBezTo>
                    <a:pt x="3168" y="595"/>
                    <a:pt x="2978" y="429"/>
                    <a:pt x="2763" y="429"/>
                  </a:cubicBezTo>
                  <a:cubicBezTo>
                    <a:pt x="2549" y="429"/>
                    <a:pt x="2382" y="595"/>
                    <a:pt x="2382" y="810"/>
                  </a:cubicBezTo>
                  <a:lnTo>
                    <a:pt x="2382" y="381"/>
                  </a:lnTo>
                  <a:cubicBezTo>
                    <a:pt x="2382" y="167"/>
                    <a:pt x="2192" y="0"/>
                    <a:pt x="1978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43;p66"/>
            <p:cNvSpPr/>
            <p:nvPr/>
          </p:nvSpPr>
          <p:spPr>
            <a:xfrm>
              <a:off x="6163933" y="2496824"/>
              <a:ext cx="67387" cy="258139"/>
            </a:xfrm>
            <a:custGeom>
              <a:avLst/>
              <a:gdLst/>
              <a:ahLst/>
              <a:cxnLst/>
              <a:rect l="l" t="t" r="r" b="b"/>
              <a:pathLst>
                <a:path w="2002" h="7669" extrusionOk="0">
                  <a:moveTo>
                    <a:pt x="1549" y="0"/>
                  </a:moveTo>
                  <a:cubicBezTo>
                    <a:pt x="1406" y="0"/>
                    <a:pt x="1263" y="72"/>
                    <a:pt x="1192" y="191"/>
                  </a:cubicBezTo>
                  <a:cubicBezTo>
                    <a:pt x="1239" y="262"/>
                    <a:pt x="1263" y="358"/>
                    <a:pt x="1263" y="453"/>
                  </a:cubicBezTo>
                  <a:lnTo>
                    <a:pt x="1263" y="2287"/>
                  </a:lnTo>
                  <a:cubicBezTo>
                    <a:pt x="1263" y="2453"/>
                    <a:pt x="1215" y="2620"/>
                    <a:pt x="1120" y="2763"/>
                  </a:cubicBezTo>
                  <a:lnTo>
                    <a:pt x="72" y="4144"/>
                  </a:lnTo>
                  <a:cubicBezTo>
                    <a:pt x="25" y="4215"/>
                    <a:pt x="1" y="4311"/>
                    <a:pt x="1" y="4406"/>
                  </a:cubicBezTo>
                  <a:lnTo>
                    <a:pt x="215" y="7669"/>
                  </a:lnTo>
                  <a:lnTo>
                    <a:pt x="953" y="7669"/>
                  </a:lnTo>
                  <a:lnTo>
                    <a:pt x="715" y="4263"/>
                  </a:lnTo>
                  <a:lnTo>
                    <a:pt x="1858" y="2763"/>
                  </a:lnTo>
                  <a:cubicBezTo>
                    <a:pt x="1954" y="2620"/>
                    <a:pt x="2001" y="2453"/>
                    <a:pt x="2001" y="2287"/>
                  </a:cubicBezTo>
                  <a:lnTo>
                    <a:pt x="2001" y="453"/>
                  </a:lnTo>
                  <a:cubicBezTo>
                    <a:pt x="2001" y="334"/>
                    <a:pt x="1954" y="215"/>
                    <a:pt x="1882" y="143"/>
                  </a:cubicBezTo>
                  <a:cubicBezTo>
                    <a:pt x="1787" y="48"/>
                    <a:pt x="1668" y="0"/>
                    <a:pt x="1549" y="0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44;p66"/>
            <p:cNvSpPr/>
            <p:nvPr/>
          </p:nvSpPr>
          <p:spPr>
            <a:xfrm>
              <a:off x="6275381" y="2544116"/>
              <a:ext cx="117036" cy="216467"/>
            </a:xfrm>
            <a:custGeom>
              <a:avLst/>
              <a:gdLst/>
              <a:ahLst/>
              <a:cxnLst/>
              <a:rect l="l" t="t" r="r" b="b"/>
              <a:pathLst>
                <a:path w="3477" h="6431" extrusionOk="0">
                  <a:moveTo>
                    <a:pt x="3334" y="0"/>
                  </a:moveTo>
                  <a:cubicBezTo>
                    <a:pt x="3263" y="0"/>
                    <a:pt x="3191" y="72"/>
                    <a:pt x="3191" y="143"/>
                  </a:cubicBezTo>
                  <a:lnTo>
                    <a:pt x="3191" y="1120"/>
                  </a:lnTo>
                  <a:cubicBezTo>
                    <a:pt x="3191" y="1501"/>
                    <a:pt x="3120" y="1858"/>
                    <a:pt x="3001" y="2215"/>
                  </a:cubicBezTo>
                  <a:lnTo>
                    <a:pt x="2786" y="2810"/>
                  </a:lnTo>
                  <a:cubicBezTo>
                    <a:pt x="2786" y="2834"/>
                    <a:pt x="2786" y="2834"/>
                    <a:pt x="2786" y="2858"/>
                  </a:cubicBezTo>
                  <a:lnTo>
                    <a:pt x="2882" y="6121"/>
                  </a:lnTo>
                  <a:lnTo>
                    <a:pt x="476" y="6121"/>
                  </a:lnTo>
                  <a:lnTo>
                    <a:pt x="691" y="2858"/>
                  </a:lnTo>
                  <a:cubicBezTo>
                    <a:pt x="691" y="2834"/>
                    <a:pt x="667" y="2787"/>
                    <a:pt x="667" y="2763"/>
                  </a:cubicBezTo>
                  <a:lnTo>
                    <a:pt x="286" y="2263"/>
                  </a:lnTo>
                  <a:cubicBezTo>
                    <a:pt x="260" y="2223"/>
                    <a:pt x="219" y="2206"/>
                    <a:pt x="176" y="2206"/>
                  </a:cubicBezTo>
                  <a:cubicBezTo>
                    <a:pt x="140" y="2206"/>
                    <a:pt x="104" y="2218"/>
                    <a:pt x="71" y="2239"/>
                  </a:cubicBezTo>
                  <a:cubicBezTo>
                    <a:pt x="0" y="2287"/>
                    <a:pt x="0" y="2382"/>
                    <a:pt x="48" y="2453"/>
                  </a:cubicBezTo>
                  <a:lnTo>
                    <a:pt x="381" y="2906"/>
                  </a:lnTo>
                  <a:lnTo>
                    <a:pt x="167" y="6264"/>
                  </a:lnTo>
                  <a:cubicBezTo>
                    <a:pt x="167" y="6311"/>
                    <a:pt x="191" y="6335"/>
                    <a:pt x="214" y="6383"/>
                  </a:cubicBezTo>
                  <a:cubicBezTo>
                    <a:pt x="238" y="6406"/>
                    <a:pt x="286" y="6430"/>
                    <a:pt x="310" y="6430"/>
                  </a:cubicBezTo>
                  <a:lnTo>
                    <a:pt x="3048" y="6430"/>
                  </a:lnTo>
                  <a:cubicBezTo>
                    <a:pt x="3072" y="6430"/>
                    <a:pt x="3120" y="6406"/>
                    <a:pt x="3144" y="6383"/>
                  </a:cubicBezTo>
                  <a:cubicBezTo>
                    <a:pt x="3167" y="6359"/>
                    <a:pt x="3191" y="6311"/>
                    <a:pt x="3191" y="6264"/>
                  </a:cubicBezTo>
                  <a:lnTo>
                    <a:pt x="3072" y="2882"/>
                  </a:lnTo>
                  <a:lnTo>
                    <a:pt x="3286" y="2310"/>
                  </a:lnTo>
                  <a:cubicBezTo>
                    <a:pt x="3405" y="1929"/>
                    <a:pt x="3477" y="1525"/>
                    <a:pt x="3477" y="1120"/>
                  </a:cubicBezTo>
                  <a:lnTo>
                    <a:pt x="3477" y="167"/>
                  </a:lnTo>
                  <a:cubicBezTo>
                    <a:pt x="3477" y="72"/>
                    <a:pt x="3429" y="0"/>
                    <a:pt x="3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45;p66"/>
            <p:cNvSpPr/>
            <p:nvPr/>
          </p:nvSpPr>
          <p:spPr>
            <a:xfrm>
              <a:off x="6244919" y="2419069"/>
              <a:ext cx="147498" cy="190819"/>
            </a:xfrm>
            <a:custGeom>
              <a:avLst/>
              <a:gdLst/>
              <a:ahLst/>
              <a:cxnLst/>
              <a:rect l="l" t="t" r="r" b="b"/>
              <a:pathLst>
                <a:path w="4382" h="5669" extrusionOk="0">
                  <a:moveTo>
                    <a:pt x="2262" y="0"/>
                  </a:moveTo>
                  <a:cubicBezTo>
                    <a:pt x="1977" y="0"/>
                    <a:pt x="1739" y="215"/>
                    <a:pt x="1715" y="500"/>
                  </a:cubicBezTo>
                  <a:cubicBezTo>
                    <a:pt x="1643" y="453"/>
                    <a:pt x="1548" y="429"/>
                    <a:pt x="1477" y="429"/>
                  </a:cubicBezTo>
                  <a:cubicBezTo>
                    <a:pt x="1167" y="429"/>
                    <a:pt x="929" y="691"/>
                    <a:pt x="929" y="977"/>
                  </a:cubicBezTo>
                  <a:lnTo>
                    <a:pt x="929" y="2239"/>
                  </a:lnTo>
                  <a:cubicBezTo>
                    <a:pt x="834" y="2191"/>
                    <a:pt x="738" y="2167"/>
                    <a:pt x="619" y="2167"/>
                  </a:cubicBezTo>
                  <a:cubicBezTo>
                    <a:pt x="286" y="2167"/>
                    <a:pt x="0" y="2429"/>
                    <a:pt x="0" y="2763"/>
                  </a:cubicBezTo>
                  <a:lnTo>
                    <a:pt x="0" y="4597"/>
                  </a:lnTo>
                  <a:cubicBezTo>
                    <a:pt x="0" y="4811"/>
                    <a:pt x="71" y="5001"/>
                    <a:pt x="191" y="5168"/>
                  </a:cubicBezTo>
                  <a:lnTo>
                    <a:pt x="524" y="5621"/>
                  </a:lnTo>
                  <a:cubicBezTo>
                    <a:pt x="572" y="5644"/>
                    <a:pt x="619" y="5668"/>
                    <a:pt x="643" y="5668"/>
                  </a:cubicBezTo>
                  <a:cubicBezTo>
                    <a:pt x="691" y="5668"/>
                    <a:pt x="714" y="5668"/>
                    <a:pt x="738" y="5644"/>
                  </a:cubicBezTo>
                  <a:cubicBezTo>
                    <a:pt x="810" y="5597"/>
                    <a:pt x="810" y="5501"/>
                    <a:pt x="762" y="5430"/>
                  </a:cubicBezTo>
                  <a:lnTo>
                    <a:pt x="429" y="4978"/>
                  </a:lnTo>
                  <a:cubicBezTo>
                    <a:pt x="357" y="4882"/>
                    <a:pt x="310" y="4739"/>
                    <a:pt x="310" y="4597"/>
                  </a:cubicBezTo>
                  <a:lnTo>
                    <a:pt x="310" y="2763"/>
                  </a:lnTo>
                  <a:cubicBezTo>
                    <a:pt x="310" y="2596"/>
                    <a:pt x="453" y="2453"/>
                    <a:pt x="619" y="2453"/>
                  </a:cubicBezTo>
                  <a:cubicBezTo>
                    <a:pt x="786" y="2453"/>
                    <a:pt x="929" y="2596"/>
                    <a:pt x="929" y="2763"/>
                  </a:cubicBezTo>
                  <a:lnTo>
                    <a:pt x="929" y="4620"/>
                  </a:lnTo>
                  <a:cubicBezTo>
                    <a:pt x="929" y="4716"/>
                    <a:pt x="1000" y="4787"/>
                    <a:pt x="1072" y="4787"/>
                  </a:cubicBezTo>
                  <a:cubicBezTo>
                    <a:pt x="1167" y="4787"/>
                    <a:pt x="1215" y="4716"/>
                    <a:pt x="1215" y="4620"/>
                  </a:cubicBezTo>
                  <a:lnTo>
                    <a:pt x="1215" y="977"/>
                  </a:lnTo>
                  <a:cubicBezTo>
                    <a:pt x="1215" y="834"/>
                    <a:pt x="1334" y="739"/>
                    <a:pt x="1477" y="739"/>
                  </a:cubicBezTo>
                  <a:cubicBezTo>
                    <a:pt x="1596" y="739"/>
                    <a:pt x="1715" y="834"/>
                    <a:pt x="1715" y="977"/>
                  </a:cubicBezTo>
                  <a:lnTo>
                    <a:pt x="1715" y="2977"/>
                  </a:lnTo>
                  <a:cubicBezTo>
                    <a:pt x="1715" y="3049"/>
                    <a:pt x="1786" y="3120"/>
                    <a:pt x="1858" y="3120"/>
                  </a:cubicBezTo>
                  <a:cubicBezTo>
                    <a:pt x="1953" y="3120"/>
                    <a:pt x="2024" y="3049"/>
                    <a:pt x="2024" y="2977"/>
                  </a:cubicBezTo>
                  <a:lnTo>
                    <a:pt x="2024" y="548"/>
                  </a:lnTo>
                  <a:cubicBezTo>
                    <a:pt x="2024" y="429"/>
                    <a:pt x="2120" y="310"/>
                    <a:pt x="2262" y="310"/>
                  </a:cubicBezTo>
                  <a:cubicBezTo>
                    <a:pt x="2405" y="310"/>
                    <a:pt x="2501" y="429"/>
                    <a:pt x="2501" y="548"/>
                  </a:cubicBezTo>
                  <a:lnTo>
                    <a:pt x="2501" y="2977"/>
                  </a:lnTo>
                  <a:cubicBezTo>
                    <a:pt x="2501" y="3049"/>
                    <a:pt x="2572" y="3120"/>
                    <a:pt x="2667" y="3120"/>
                  </a:cubicBezTo>
                  <a:cubicBezTo>
                    <a:pt x="2739" y="3120"/>
                    <a:pt x="2810" y="3049"/>
                    <a:pt x="2810" y="2977"/>
                  </a:cubicBezTo>
                  <a:lnTo>
                    <a:pt x="2810" y="739"/>
                  </a:lnTo>
                  <a:cubicBezTo>
                    <a:pt x="2810" y="620"/>
                    <a:pt x="2929" y="500"/>
                    <a:pt x="3048" y="500"/>
                  </a:cubicBezTo>
                  <a:cubicBezTo>
                    <a:pt x="3191" y="500"/>
                    <a:pt x="3310" y="620"/>
                    <a:pt x="3310" y="739"/>
                  </a:cubicBezTo>
                  <a:lnTo>
                    <a:pt x="3310" y="2977"/>
                  </a:lnTo>
                  <a:cubicBezTo>
                    <a:pt x="3310" y="3049"/>
                    <a:pt x="3358" y="3120"/>
                    <a:pt x="3453" y="3120"/>
                  </a:cubicBezTo>
                  <a:cubicBezTo>
                    <a:pt x="3525" y="3120"/>
                    <a:pt x="3596" y="3049"/>
                    <a:pt x="3596" y="2977"/>
                  </a:cubicBezTo>
                  <a:lnTo>
                    <a:pt x="3596" y="1596"/>
                  </a:lnTo>
                  <a:cubicBezTo>
                    <a:pt x="3596" y="1453"/>
                    <a:pt x="3715" y="1358"/>
                    <a:pt x="3858" y="1358"/>
                  </a:cubicBezTo>
                  <a:cubicBezTo>
                    <a:pt x="3977" y="1358"/>
                    <a:pt x="4096" y="1453"/>
                    <a:pt x="4096" y="1596"/>
                  </a:cubicBezTo>
                  <a:lnTo>
                    <a:pt x="4096" y="3191"/>
                  </a:lnTo>
                  <a:cubicBezTo>
                    <a:pt x="4096" y="3287"/>
                    <a:pt x="4168" y="3358"/>
                    <a:pt x="4239" y="3358"/>
                  </a:cubicBezTo>
                  <a:cubicBezTo>
                    <a:pt x="4334" y="3358"/>
                    <a:pt x="4382" y="3287"/>
                    <a:pt x="4382" y="3191"/>
                  </a:cubicBezTo>
                  <a:lnTo>
                    <a:pt x="4382" y="1596"/>
                  </a:lnTo>
                  <a:cubicBezTo>
                    <a:pt x="4382" y="1286"/>
                    <a:pt x="4144" y="1048"/>
                    <a:pt x="3858" y="1048"/>
                  </a:cubicBezTo>
                  <a:cubicBezTo>
                    <a:pt x="3763" y="1048"/>
                    <a:pt x="3667" y="1072"/>
                    <a:pt x="3596" y="1120"/>
                  </a:cubicBezTo>
                  <a:lnTo>
                    <a:pt x="3596" y="762"/>
                  </a:lnTo>
                  <a:cubicBezTo>
                    <a:pt x="3596" y="453"/>
                    <a:pt x="3358" y="215"/>
                    <a:pt x="3048" y="215"/>
                  </a:cubicBezTo>
                  <a:cubicBezTo>
                    <a:pt x="2929" y="215"/>
                    <a:pt x="2834" y="238"/>
                    <a:pt x="2739" y="310"/>
                  </a:cubicBezTo>
                  <a:cubicBezTo>
                    <a:pt x="2643" y="119"/>
                    <a:pt x="2477" y="0"/>
                    <a:pt x="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46;p66"/>
            <p:cNvSpPr/>
            <p:nvPr/>
          </p:nvSpPr>
          <p:spPr>
            <a:xfrm>
              <a:off x="6088602" y="2419877"/>
              <a:ext cx="147532" cy="340707"/>
            </a:xfrm>
            <a:custGeom>
              <a:avLst/>
              <a:gdLst/>
              <a:ahLst/>
              <a:cxnLst/>
              <a:rect l="l" t="t" r="r" b="b"/>
              <a:pathLst>
                <a:path w="4383" h="10122" extrusionOk="0">
                  <a:moveTo>
                    <a:pt x="2144" y="0"/>
                  </a:moveTo>
                  <a:cubicBezTo>
                    <a:pt x="1929" y="0"/>
                    <a:pt x="1739" y="95"/>
                    <a:pt x="1643" y="286"/>
                  </a:cubicBezTo>
                  <a:cubicBezTo>
                    <a:pt x="1572" y="214"/>
                    <a:pt x="1453" y="191"/>
                    <a:pt x="1358" y="191"/>
                  </a:cubicBezTo>
                  <a:cubicBezTo>
                    <a:pt x="1048" y="191"/>
                    <a:pt x="810" y="429"/>
                    <a:pt x="810" y="738"/>
                  </a:cubicBezTo>
                  <a:lnTo>
                    <a:pt x="810" y="1096"/>
                  </a:lnTo>
                  <a:cubicBezTo>
                    <a:pt x="715" y="1048"/>
                    <a:pt x="643" y="1024"/>
                    <a:pt x="548" y="1024"/>
                  </a:cubicBezTo>
                  <a:cubicBezTo>
                    <a:pt x="262" y="1024"/>
                    <a:pt x="0" y="1286"/>
                    <a:pt x="0" y="1572"/>
                  </a:cubicBezTo>
                  <a:lnTo>
                    <a:pt x="0" y="4811"/>
                  </a:lnTo>
                  <a:cubicBezTo>
                    <a:pt x="0" y="5216"/>
                    <a:pt x="72" y="5620"/>
                    <a:pt x="215" y="6001"/>
                  </a:cubicBezTo>
                  <a:lnTo>
                    <a:pt x="405" y="6573"/>
                  </a:lnTo>
                  <a:lnTo>
                    <a:pt x="310" y="9955"/>
                  </a:lnTo>
                  <a:cubicBezTo>
                    <a:pt x="310" y="10002"/>
                    <a:pt x="310" y="10050"/>
                    <a:pt x="334" y="10074"/>
                  </a:cubicBezTo>
                  <a:cubicBezTo>
                    <a:pt x="357" y="10097"/>
                    <a:pt x="405" y="10121"/>
                    <a:pt x="453" y="10121"/>
                  </a:cubicBezTo>
                  <a:lnTo>
                    <a:pt x="3168" y="10121"/>
                  </a:lnTo>
                  <a:cubicBezTo>
                    <a:pt x="3215" y="10121"/>
                    <a:pt x="3263" y="10097"/>
                    <a:pt x="3287" y="10074"/>
                  </a:cubicBezTo>
                  <a:cubicBezTo>
                    <a:pt x="3310" y="10026"/>
                    <a:pt x="3334" y="10002"/>
                    <a:pt x="3310" y="9955"/>
                  </a:cubicBezTo>
                  <a:lnTo>
                    <a:pt x="3263" y="9002"/>
                  </a:lnTo>
                  <a:cubicBezTo>
                    <a:pt x="3263" y="8940"/>
                    <a:pt x="3209" y="8878"/>
                    <a:pt x="3133" y="8878"/>
                  </a:cubicBezTo>
                  <a:cubicBezTo>
                    <a:pt x="3121" y="8878"/>
                    <a:pt x="3109" y="8880"/>
                    <a:pt x="3096" y="8883"/>
                  </a:cubicBezTo>
                  <a:cubicBezTo>
                    <a:pt x="3025" y="8883"/>
                    <a:pt x="2953" y="8954"/>
                    <a:pt x="2953" y="9026"/>
                  </a:cubicBezTo>
                  <a:lnTo>
                    <a:pt x="3025" y="9812"/>
                  </a:lnTo>
                  <a:lnTo>
                    <a:pt x="596" y="9812"/>
                  </a:lnTo>
                  <a:lnTo>
                    <a:pt x="715" y="6549"/>
                  </a:lnTo>
                  <a:cubicBezTo>
                    <a:pt x="715" y="6525"/>
                    <a:pt x="691" y="6501"/>
                    <a:pt x="691" y="6501"/>
                  </a:cubicBezTo>
                  <a:lnTo>
                    <a:pt x="477" y="5906"/>
                  </a:lnTo>
                  <a:cubicBezTo>
                    <a:pt x="357" y="5549"/>
                    <a:pt x="310" y="5192"/>
                    <a:pt x="310" y="4811"/>
                  </a:cubicBezTo>
                  <a:lnTo>
                    <a:pt x="310" y="1572"/>
                  </a:lnTo>
                  <a:cubicBezTo>
                    <a:pt x="310" y="1429"/>
                    <a:pt x="405" y="1334"/>
                    <a:pt x="548" y="1334"/>
                  </a:cubicBezTo>
                  <a:cubicBezTo>
                    <a:pt x="691" y="1334"/>
                    <a:pt x="786" y="1429"/>
                    <a:pt x="786" y="1572"/>
                  </a:cubicBezTo>
                  <a:lnTo>
                    <a:pt x="786" y="2953"/>
                  </a:lnTo>
                  <a:cubicBezTo>
                    <a:pt x="786" y="3025"/>
                    <a:pt x="858" y="3096"/>
                    <a:pt x="953" y="3096"/>
                  </a:cubicBezTo>
                  <a:cubicBezTo>
                    <a:pt x="1024" y="3096"/>
                    <a:pt x="1096" y="3025"/>
                    <a:pt x="1096" y="2953"/>
                  </a:cubicBezTo>
                  <a:lnTo>
                    <a:pt x="1096" y="715"/>
                  </a:lnTo>
                  <a:cubicBezTo>
                    <a:pt x="1096" y="596"/>
                    <a:pt x="1215" y="476"/>
                    <a:pt x="1334" y="476"/>
                  </a:cubicBezTo>
                  <a:cubicBezTo>
                    <a:pt x="1477" y="476"/>
                    <a:pt x="1596" y="596"/>
                    <a:pt x="1596" y="715"/>
                  </a:cubicBezTo>
                  <a:lnTo>
                    <a:pt x="1596" y="2953"/>
                  </a:lnTo>
                  <a:cubicBezTo>
                    <a:pt x="1596" y="3025"/>
                    <a:pt x="1643" y="3096"/>
                    <a:pt x="1739" y="3096"/>
                  </a:cubicBezTo>
                  <a:cubicBezTo>
                    <a:pt x="1810" y="3096"/>
                    <a:pt x="1882" y="3025"/>
                    <a:pt x="1882" y="2953"/>
                  </a:cubicBezTo>
                  <a:lnTo>
                    <a:pt x="1882" y="524"/>
                  </a:lnTo>
                  <a:cubicBezTo>
                    <a:pt x="1882" y="405"/>
                    <a:pt x="2001" y="286"/>
                    <a:pt x="2144" y="286"/>
                  </a:cubicBezTo>
                  <a:cubicBezTo>
                    <a:pt x="2263" y="286"/>
                    <a:pt x="2382" y="405"/>
                    <a:pt x="2382" y="524"/>
                  </a:cubicBezTo>
                  <a:lnTo>
                    <a:pt x="2382" y="2953"/>
                  </a:lnTo>
                  <a:cubicBezTo>
                    <a:pt x="2382" y="3025"/>
                    <a:pt x="2453" y="3096"/>
                    <a:pt x="2525" y="3096"/>
                  </a:cubicBezTo>
                  <a:cubicBezTo>
                    <a:pt x="2620" y="3096"/>
                    <a:pt x="2667" y="3025"/>
                    <a:pt x="2667" y="2953"/>
                  </a:cubicBezTo>
                  <a:lnTo>
                    <a:pt x="2667" y="953"/>
                  </a:lnTo>
                  <a:cubicBezTo>
                    <a:pt x="2667" y="810"/>
                    <a:pt x="2787" y="715"/>
                    <a:pt x="2929" y="715"/>
                  </a:cubicBezTo>
                  <a:cubicBezTo>
                    <a:pt x="3072" y="715"/>
                    <a:pt x="3168" y="810"/>
                    <a:pt x="3168" y="953"/>
                  </a:cubicBezTo>
                  <a:lnTo>
                    <a:pt x="3168" y="4596"/>
                  </a:lnTo>
                  <a:cubicBezTo>
                    <a:pt x="3168" y="4692"/>
                    <a:pt x="3239" y="4763"/>
                    <a:pt x="3310" y="4763"/>
                  </a:cubicBezTo>
                  <a:cubicBezTo>
                    <a:pt x="3406" y="4763"/>
                    <a:pt x="3477" y="4692"/>
                    <a:pt x="3477" y="4596"/>
                  </a:cubicBezTo>
                  <a:lnTo>
                    <a:pt x="3477" y="2739"/>
                  </a:lnTo>
                  <a:cubicBezTo>
                    <a:pt x="3477" y="2572"/>
                    <a:pt x="3620" y="2429"/>
                    <a:pt x="3787" y="2429"/>
                  </a:cubicBezTo>
                  <a:cubicBezTo>
                    <a:pt x="3953" y="2429"/>
                    <a:pt x="4096" y="2572"/>
                    <a:pt x="4096" y="2739"/>
                  </a:cubicBezTo>
                  <a:lnTo>
                    <a:pt x="4096" y="4573"/>
                  </a:lnTo>
                  <a:cubicBezTo>
                    <a:pt x="4096" y="4715"/>
                    <a:pt x="4049" y="4858"/>
                    <a:pt x="3953" y="4954"/>
                  </a:cubicBezTo>
                  <a:lnTo>
                    <a:pt x="2834" y="6454"/>
                  </a:lnTo>
                  <a:cubicBezTo>
                    <a:pt x="2810" y="6478"/>
                    <a:pt x="2810" y="6501"/>
                    <a:pt x="2810" y="6549"/>
                  </a:cubicBezTo>
                  <a:lnTo>
                    <a:pt x="2929" y="8359"/>
                  </a:lnTo>
                  <a:cubicBezTo>
                    <a:pt x="2929" y="8430"/>
                    <a:pt x="3001" y="8502"/>
                    <a:pt x="3072" y="8502"/>
                  </a:cubicBezTo>
                  <a:cubicBezTo>
                    <a:pt x="3168" y="8502"/>
                    <a:pt x="3215" y="8430"/>
                    <a:pt x="3215" y="8335"/>
                  </a:cubicBezTo>
                  <a:lnTo>
                    <a:pt x="3120" y="6597"/>
                  </a:lnTo>
                  <a:lnTo>
                    <a:pt x="4192" y="5144"/>
                  </a:lnTo>
                  <a:cubicBezTo>
                    <a:pt x="4311" y="4977"/>
                    <a:pt x="4382" y="4763"/>
                    <a:pt x="4382" y="4573"/>
                  </a:cubicBezTo>
                  <a:lnTo>
                    <a:pt x="4382" y="2739"/>
                  </a:lnTo>
                  <a:cubicBezTo>
                    <a:pt x="4382" y="2405"/>
                    <a:pt x="4120" y="2143"/>
                    <a:pt x="3787" y="2143"/>
                  </a:cubicBezTo>
                  <a:cubicBezTo>
                    <a:pt x="3668" y="2143"/>
                    <a:pt x="3572" y="2167"/>
                    <a:pt x="3477" y="2239"/>
                  </a:cubicBezTo>
                  <a:lnTo>
                    <a:pt x="3477" y="953"/>
                  </a:lnTo>
                  <a:cubicBezTo>
                    <a:pt x="3477" y="667"/>
                    <a:pt x="3239" y="405"/>
                    <a:pt x="2929" y="405"/>
                  </a:cubicBezTo>
                  <a:cubicBezTo>
                    <a:pt x="2834" y="405"/>
                    <a:pt x="2763" y="429"/>
                    <a:pt x="2691" y="476"/>
                  </a:cubicBezTo>
                  <a:cubicBezTo>
                    <a:pt x="2644" y="191"/>
                    <a:pt x="2429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697;p35"/>
          <p:cNvGrpSpPr/>
          <p:nvPr/>
        </p:nvGrpSpPr>
        <p:grpSpPr>
          <a:xfrm>
            <a:off x="6224779" y="844425"/>
            <a:ext cx="997252" cy="972320"/>
            <a:chOff x="5392051" y="885169"/>
            <a:chExt cx="997252" cy="972320"/>
          </a:xfrm>
        </p:grpSpPr>
        <p:sp>
          <p:nvSpPr>
            <p:cNvPr id="96" name="Google Shape;698;p35"/>
            <p:cNvSpPr/>
            <p:nvPr/>
          </p:nvSpPr>
          <p:spPr>
            <a:xfrm>
              <a:off x="5392051" y="885169"/>
              <a:ext cx="997252" cy="972320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699;p35"/>
            <p:cNvGrpSpPr/>
            <p:nvPr/>
          </p:nvGrpSpPr>
          <p:grpSpPr>
            <a:xfrm>
              <a:off x="5510836" y="991509"/>
              <a:ext cx="759719" cy="759719"/>
              <a:chOff x="1368075" y="1017775"/>
              <a:chExt cx="487875" cy="487875"/>
            </a:xfrm>
          </p:grpSpPr>
          <p:sp>
            <p:nvSpPr>
              <p:cNvPr id="98" name="Google Shape;700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01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02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3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4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5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6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7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8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9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10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11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2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3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4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5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6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7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8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9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20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21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22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23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24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5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6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7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8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9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30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31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32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33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34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5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6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7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8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9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40;p3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41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OVID-19 Vaccine Breakthrough: Case Investigation and Reporting by Slidesgo">
  <a:themeElements>
    <a:clrScheme name="Simple Light">
      <a:dk1>
        <a:srgbClr val="000000"/>
      </a:dk1>
      <a:lt1>
        <a:srgbClr val="FFFFFF"/>
      </a:lt1>
      <a:dk2>
        <a:srgbClr val="185ADB"/>
      </a:dk2>
      <a:lt2>
        <a:srgbClr val="409FF4"/>
      </a:lt2>
      <a:accent1>
        <a:srgbClr val="54BCFC"/>
      </a:accent1>
      <a:accent2>
        <a:srgbClr val="FFC947"/>
      </a:accent2>
      <a:accent3>
        <a:srgbClr val="FFE05C"/>
      </a:accent3>
      <a:accent4>
        <a:srgbClr val="FEDDB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1116</Words>
  <Application>Microsoft Office PowerPoint</Application>
  <PresentationFormat>On-screen Show (16:9)</PresentationFormat>
  <Paragraphs>166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Poppins</vt:lpstr>
      <vt:lpstr>Roboto</vt:lpstr>
      <vt:lpstr>Courier New</vt:lpstr>
      <vt:lpstr>COVID-19 Vaccine Breakthrough: Case Investigation and Reporting by Slidesgo</vt:lpstr>
      <vt:lpstr>Nigeria COVID-19 Data Analysis using Python</vt:lpstr>
      <vt:lpstr>Table of contents</vt:lpstr>
      <vt:lpstr>Introduction</vt:lpstr>
      <vt:lpstr>PowerPoint Presentation</vt:lpstr>
      <vt:lpstr>Data Overview and Extraction</vt:lpstr>
      <vt:lpstr>Data Sources</vt:lpstr>
      <vt:lpstr>Data Overview</vt:lpstr>
      <vt:lpstr>Data Cleaning</vt:lpstr>
      <vt:lpstr>Data Cleaning</vt:lpstr>
      <vt:lpstr>Visualization and Insights</vt:lpstr>
      <vt:lpstr>States with Highest Confirmed Cases</vt:lpstr>
      <vt:lpstr>States with Highest Discharged Cases</vt:lpstr>
      <vt:lpstr>States with Highest Death Cases</vt:lpstr>
      <vt:lpstr>Daily Report of Confirmed, Discharged and Death Cases</vt:lpstr>
      <vt:lpstr>Daily Infection Rate</vt:lpstr>
      <vt:lpstr>Relationship Between Confirmed Cases and Vulnerability Index</vt:lpstr>
      <vt:lpstr>Line of Best fit for Population Density and Population</vt:lpstr>
      <vt:lpstr>Correlation Between Numerical Features</vt:lpstr>
      <vt:lpstr>PowerPoint Presentation</vt:lpstr>
      <vt:lpstr>PowerPoint Presentation</vt:lpstr>
      <vt:lpstr>Relationship Between Age and Acute IHR</vt:lpstr>
      <vt:lpstr>COVID-19’s Effect on States’ Budgets</vt:lpstr>
      <vt:lpstr>Most Affected States by Percentage</vt:lpstr>
      <vt:lpstr>GDP for every Quarter of every year since 2014</vt:lpstr>
      <vt:lpstr>Daily Vaccinations Effect on Rate of Infection</vt:lpstr>
      <vt:lpstr>Conclusion / The Solution?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Nigeria COVID-19 Data Analysis using Python</dc:title>
  <cp:lastModifiedBy>Dahiru Ibrahim</cp:lastModifiedBy>
  <cp:revision>34</cp:revision>
  <dcterms:modified xsi:type="dcterms:W3CDTF">2022-06-21T21:52:34Z</dcterms:modified>
</cp:coreProperties>
</file>